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sldIdLst>
    <p:sldId id="273" r:id="rId2"/>
    <p:sldId id="261" r:id="rId3"/>
    <p:sldId id="262" r:id="rId4"/>
    <p:sldId id="263" r:id="rId5"/>
    <p:sldId id="264" r:id="rId6"/>
    <p:sldId id="266" r:id="rId7"/>
    <p:sldId id="272" r:id="rId8"/>
    <p:sldId id="271" r:id="rId9"/>
    <p:sldId id="267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2832F5-EA01-48E5-B403-87E193F50680}">
          <p14:sldIdLst>
            <p14:sldId id="273"/>
          </p14:sldIdLst>
        </p14:section>
        <p14:section name="Project Overview" id="{087866C3-7028-482C-8D34-6BF5363FBD75}">
          <p14:sldIdLst>
            <p14:sldId id="261"/>
          </p14:sldIdLst>
        </p14:section>
        <p14:section name="Status Update" id="{521DEF98-8796-4632-831A-16252E9A6054}">
          <p14:sldIdLst>
            <p14:sldId id="262"/>
            <p14:sldId id="263"/>
          </p14:sldIdLst>
        </p14:section>
        <p14:section name="Timeline" id="{CF24EBA6-C924-424D-AC31-A4B9992A87E0}">
          <p14:sldIdLst>
            <p14:sldId id="264"/>
            <p14:sldId id="266"/>
            <p14:sldId id="272"/>
            <p14:sldId id="271"/>
          </p14:sldIdLst>
        </p14:section>
        <p14:section name="Next Steps and Action Items" id="{C24C98EC-938D-4034-8DB8-5E8DBF16E3CB}">
          <p14:sldIdLst>
            <p14:sldId id="267"/>
          </p14:sldIdLst>
        </p14:section>
        <p14:section name="Appendix" id="{E35CCD6A-2288-476E-BC93-C75323AE1F32}">
          <p14:sldIdLst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7" autoAdjust="0"/>
    <p:restoredTop sz="86364" autoAdjust="0"/>
  </p:normalViewPr>
  <p:slideViewPr>
    <p:cSldViewPr>
      <p:cViewPr varScale="1">
        <p:scale>
          <a:sx n="70" d="100"/>
          <a:sy n="70" d="100"/>
        </p:scale>
        <p:origin x="-1368" y="-96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31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5C831A-CCF5-4391-A2BE-9DF065D37587}" type="doc">
      <dgm:prSet loTypeId="urn:microsoft.com/office/officeart/2005/8/layout/arrow2" loCatId="process" qsTypeId="urn:microsoft.com/office/officeart/2005/8/quickstyle/3d5" qsCatId="3D" csTypeId="urn:microsoft.com/office/officeart/2005/8/colors/colorful3" csCatId="colorful" phldr="1"/>
      <dgm:spPr/>
    </dgm:pt>
    <dgm:pt modelId="{1E3A074B-8EC3-4AC7-ADB8-C53A583CA2D1}">
      <dgm:prSet phldrT="[Text]" custT="1"/>
      <dgm:spPr/>
      <dgm:t>
        <a:bodyPr/>
        <a:lstStyle/>
        <a:p>
          <a:r>
            <a:rPr lang="en-US" sz="2000" dirty="0" smtClean="0"/>
            <a:t>OJS  e-ISSN </a:t>
          </a:r>
          <a:r>
            <a:rPr lang="en-US" sz="2000" dirty="0" err="1" smtClean="0"/>
            <a:t>dan</a:t>
          </a:r>
          <a:r>
            <a:rPr lang="en-US" sz="2000" dirty="0" smtClean="0"/>
            <a:t> ARJUNA</a:t>
          </a:r>
          <a:endParaRPr lang="en-US" sz="2000" dirty="0"/>
        </a:p>
      </dgm:t>
    </dgm:pt>
    <dgm:pt modelId="{C3E70DF8-D297-401F-A070-1295F4388B0B}" type="parTrans" cxnId="{8C1AFE23-B091-4CE6-8284-0511812F213B}">
      <dgm:prSet/>
      <dgm:spPr/>
      <dgm:t>
        <a:bodyPr/>
        <a:lstStyle/>
        <a:p>
          <a:endParaRPr lang="en-US" sz="2400"/>
        </a:p>
      </dgm:t>
    </dgm:pt>
    <dgm:pt modelId="{13D421C7-F834-4141-85ED-0207D610A128}" type="sibTrans" cxnId="{8C1AFE23-B091-4CE6-8284-0511812F213B}">
      <dgm:prSet/>
      <dgm:spPr/>
      <dgm:t>
        <a:bodyPr/>
        <a:lstStyle/>
        <a:p>
          <a:endParaRPr lang="en-US" sz="2400"/>
        </a:p>
      </dgm:t>
    </dgm:pt>
    <dgm:pt modelId="{C7CCB8C4-BA8F-435B-96D2-651E5BBEE204}">
      <dgm:prSet phldrT="[Text]" custT="1"/>
      <dgm:spPr/>
      <dgm:t>
        <a:bodyPr/>
        <a:lstStyle/>
        <a:p>
          <a:r>
            <a:rPr lang="en-US" sz="2000" dirty="0" smtClean="0"/>
            <a:t>PROSES TUNGGU DOAJ</a:t>
          </a:r>
          <a:endParaRPr lang="en-US" sz="2000" dirty="0"/>
        </a:p>
      </dgm:t>
    </dgm:pt>
    <dgm:pt modelId="{AD18367E-C5DB-45A4-A27B-B15954C86D0F}" type="parTrans" cxnId="{679C1D1A-14EB-43D6-A6EB-15DB434BD9E3}">
      <dgm:prSet/>
      <dgm:spPr/>
      <dgm:t>
        <a:bodyPr/>
        <a:lstStyle/>
        <a:p>
          <a:endParaRPr lang="en-US" sz="2400"/>
        </a:p>
      </dgm:t>
    </dgm:pt>
    <dgm:pt modelId="{7D6A4EA2-7BAB-433A-B969-4D95C96F0274}" type="sibTrans" cxnId="{679C1D1A-14EB-43D6-A6EB-15DB434BD9E3}">
      <dgm:prSet/>
      <dgm:spPr/>
      <dgm:t>
        <a:bodyPr/>
        <a:lstStyle/>
        <a:p>
          <a:endParaRPr lang="en-US" sz="2400"/>
        </a:p>
      </dgm:t>
    </dgm:pt>
    <dgm:pt modelId="{A75DE5EA-0E88-4A1C-B1EA-B4EE477D7AA1}">
      <dgm:prSet phldrT="[Text]" custT="1"/>
      <dgm:spPr/>
      <dgm:t>
        <a:bodyPr/>
        <a:lstStyle/>
        <a:p>
          <a:r>
            <a:rPr lang="en-US" sz="2000" dirty="0" smtClean="0"/>
            <a:t>DOI </a:t>
          </a:r>
          <a:r>
            <a:rPr lang="en-US" sz="2000" dirty="0" err="1" smtClean="0"/>
            <a:t>IndoMS</a:t>
          </a:r>
          <a:r>
            <a:rPr lang="en-US" sz="2000" dirty="0" smtClean="0"/>
            <a:t> </a:t>
          </a:r>
          <a:r>
            <a:rPr lang="en-US" sz="2000" dirty="0" err="1" smtClean="0"/>
            <a:t>Pusa</a:t>
          </a:r>
          <a:endParaRPr lang="en-US" sz="2000" dirty="0"/>
        </a:p>
      </dgm:t>
    </dgm:pt>
    <dgm:pt modelId="{48157EE2-9BD9-48FE-A422-276C84F2470D}" type="parTrans" cxnId="{D09152C8-0058-4F02-AE9F-59A443534AE8}">
      <dgm:prSet/>
      <dgm:spPr/>
      <dgm:t>
        <a:bodyPr/>
        <a:lstStyle/>
        <a:p>
          <a:endParaRPr lang="en-US" sz="2400"/>
        </a:p>
      </dgm:t>
    </dgm:pt>
    <dgm:pt modelId="{03226FF3-250B-4000-A0B5-00FF0F1D75A5}" type="sibTrans" cxnId="{D09152C8-0058-4F02-AE9F-59A443534AE8}">
      <dgm:prSet/>
      <dgm:spPr/>
      <dgm:t>
        <a:bodyPr/>
        <a:lstStyle/>
        <a:p>
          <a:endParaRPr lang="en-US" sz="2400"/>
        </a:p>
      </dgm:t>
    </dgm:pt>
    <dgm:pt modelId="{1982B446-3706-4711-A6F1-3DC4DFE59A3A}">
      <dgm:prSet phldrT="[Text]" custT="1"/>
      <dgm:spPr/>
      <dgm:t>
        <a:bodyPr/>
        <a:lstStyle/>
        <a:p>
          <a:r>
            <a:rPr lang="en-US" sz="2000" dirty="0" smtClean="0"/>
            <a:t>HIBAH TATA KELOLA</a:t>
          </a:r>
          <a:endParaRPr lang="en-US" sz="2000" dirty="0"/>
        </a:p>
      </dgm:t>
    </dgm:pt>
    <dgm:pt modelId="{33D0F32B-ABD3-423A-818A-28D89377B172}" type="parTrans" cxnId="{7DD07C3D-EA79-49EE-93EE-865A49AB8425}">
      <dgm:prSet/>
      <dgm:spPr/>
      <dgm:t>
        <a:bodyPr/>
        <a:lstStyle/>
        <a:p>
          <a:endParaRPr lang="en-US"/>
        </a:p>
      </dgm:t>
    </dgm:pt>
    <dgm:pt modelId="{6C0374E5-7FC4-4DEF-BC17-94C58A35DE3F}" type="sibTrans" cxnId="{7DD07C3D-EA79-49EE-93EE-865A49AB8425}">
      <dgm:prSet/>
      <dgm:spPr/>
      <dgm:t>
        <a:bodyPr/>
        <a:lstStyle/>
        <a:p>
          <a:endParaRPr lang="en-US"/>
        </a:p>
      </dgm:t>
    </dgm:pt>
    <dgm:pt modelId="{E220828C-C958-4FCF-B52F-02D7F5D17607}" type="pres">
      <dgm:prSet presAssocID="{455C831A-CCF5-4391-A2BE-9DF065D37587}" presName="arrowDiagram" presStyleCnt="0">
        <dgm:presLayoutVars>
          <dgm:chMax val="5"/>
          <dgm:dir/>
          <dgm:resizeHandles val="exact"/>
        </dgm:presLayoutVars>
      </dgm:prSet>
      <dgm:spPr/>
    </dgm:pt>
    <dgm:pt modelId="{82ED47FD-CD8E-4EC8-A7E3-BF3AC4BC5C1A}" type="pres">
      <dgm:prSet presAssocID="{455C831A-CCF5-4391-A2BE-9DF065D37587}" presName="arrow" presStyleLbl="bgShp" presStyleIdx="0" presStyleCnt="1" custScaleX="86792" custScaleY="86038"/>
      <dgm:spPr/>
    </dgm:pt>
    <dgm:pt modelId="{4566E19C-2577-409E-A34A-BB8B091D39D1}" type="pres">
      <dgm:prSet presAssocID="{455C831A-CCF5-4391-A2BE-9DF065D37587}" presName="arrowDiagram4" presStyleCnt="0"/>
      <dgm:spPr/>
    </dgm:pt>
    <dgm:pt modelId="{A94E7C76-C16F-47F1-B4F1-C2CF2270A7E9}" type="pres">
      <dgm:prSet presAssocID="{1E3A074B-8EC3-4AC7-ADB8-C53A583CA2D1}" presName="bullet4a" presStyleLbl="node1" presStyleIdx="0" presStyleCnt="4" custLinFactX="129" custLinFactNeighborX="100000" custLinFactNeighborY="9679"/>
      <dgm:spPr/>
    </dgm:pt>
    <dgm:pt modelId="{48F9B62B-8095-40B1-882D-7B164B0C8B69}" type="pres">
      <dgm:prSet presAssocID="{1E3A074B-8EC3-4AC7-ADB8-C53A583CA2D1}" presName="textBox4a" presStyleLbl="revTx" presStyleIdx="0" presStyleCnt="4" custScaleX="120677" custLinFactNeighborX="14676" custLinFactNeighborY="297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FC4447-43F4-414D-A014-8F5BDE3BC5FF}" type="pres">
      <dgm:prSet presAssocID="{C7CCB8C4-BA8F-435B-96D2-651E5BBEE204}" presName="bullet4b" presStyleLbl="node1" presStyleIdx="1" presStyleCnt="4" custLinFactNeighborX="-8158" custLinFactNeighborY="50683"/>
      <dgm:spPr/>
    </dgm:pt>
    <dgm:pt modelId="{389CF004-91C6-4868-93F7-537D5C97980B}" type="pres">
      <dgm:prSet presAssocID="{C7CCB8C4-BA8F-435B-96D2-651E5BBEE204}" presName="textBox4b" presStyleLbl="revTx" presStyleIdx="1" presStyleCnt="4" custScaleY="81565" custLinFactNeighborX="-9999" custLinFactNeighborY="180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49C94D-D2A4-4464-8383-D3C12F8B2538}" type="pres">
      <dgm:prSet presAssocID="{A75DE5EA-0E88-4A1C-B1EA-B4EE477D7AA1}" presName="bullet4c" presStyleLbl="node1" presStyleIdx="2" presStyleCnt="4" custLinFactNeighborX="-59466" custLinFactNeighborY="50213"/>
      <dgm:spPr/>
    </dgm:pt>
    <dgm:pt modelId="{5E71A06C-9747-4CAE-BA21-E9C2A4D6678D}" type="pres">
      <dgm:prSet presAssocID="{A75DE5EA-0E88-4A1C-B1EA-B4EE477D7AA1}" presName="textBox4c" presStyleLbl="revTx" presStyleIdx="2" presStyleCnt="4" custScaleY="60921" custLinFactNeighborX="-27627" custLinFactNeighborY="41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227355-A6E4-4C01-AB6A-08B68C0ABB91}" type="pres">
      <dgm:prSet presAssocID="{1982B446-3706-4711-A6F1-3DC4DFE59A3A}" presName="bullet4d" presStyleLbl="node1" presStyleIdx="3" presStyleCnt="4" custLinFactNeighborX="-57095" custLinFactNeighborY="36725"/>
      <dgm:spPr/>
    </dgm:pt>
    <dgm:pt modelId="{DB2CD8C7-A5B3-49A1-81CC-0EEDDDF3DB4E}" type="pres">
      <dgm:prSet presAssocID="{1982B446-3706-4711-A6F1-3DC4DFE59A3A}" presName="textBox4d" presStyleLbl="revTx" presStyleIdx="3" presStyleCnt="4" custScaleY="64549" custLinFactNeighborX="-31716" custLinFactNeighborY="3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ECB7E7-30E3-4A3C-AAF0-553A3160CF23}" type="presOf" srcId="{455C831A-CCF5-4391-A2BE-9DF065D37587}" destId="{E220828C-C958-4FCF-B52F-02D7F5D17607}" srcOrd="0" destOrd="0" presId="urn:microsoft.com/office/officeart/2005/8/layout/arrow2"/>
    <dgm:cxn modelId="{D09152C8-0058-4F02-AE9F-59A443534AE8}" srcId="{455C831A-CCF5-4391-A2BE-9DF065D37587}" destId="{A75DE5EA-0E88-4A1C-B1EA-B4EE477D7AA1}" srcOrd="2" destOrd="0" parTransId="{48157EE2-9BD9-48FE-A422-276C84F2470D}" sibTransId="{03226FF3-250B-4000-A0B5-00FF0F1D75A5}"/>
    <dgm:cxn modelId="{7DD07C3D-EA79-49EE-93EE-865A49AB8425}" srcId="{455C831A-CCF5-4391-A2BE-9DF065D37587}" destId="{1982B446-3706-4711-A6F1-3DC4DFE59A3A}" srcOrd="3" destOrd="0" parTransId="{33D0F32B-ABD3-423A-818A-28D89377B172}" sibTransId="{6C0374E5-7FC4-4DEF-BC17-94C58A35DE3F}"/>
    <dgm:cxn modelId="{8C1AFE23-B091-4CE6-8284-0511812F213B}" srcId="{455C831A-CCF5-4391-A2BE-9DF065D37587}" destId="{1E3A074B-8EC3-4AC7-ADB8-C53A583CA2D1}" srcOrd="0" destOrd="0" parTransId="{C3E70DF8-D297-401F-A070-1295F4388B0B}" sibTransId="{13D421C7-F834-4141-85ED-0207D610A128}"/>
    <dgm:cxn modelId="{679C1D1A-14EB-43D6-A6EB-15DB434BD9E3}" srcId="{455C831A-CCF5-4391-A2BE-9DF065D37587}" destId="{C7CCB8C4-BA8F-435B-96D2-651E5BBEE204}" srcOrd="1" destOrd="0" parTransId="{AD18367E-C5DB-45A4-A27B-B15954C86D0F}" sibTransId="{7D6A4EA2-7BAB-433A-B969-4D95C96F0274}"/>
    <dgm:cxn modelId="{A566CD95-B984-F443-950E-A7221CCAEEFA}" type="presOf" srcId="{C7CCB8C4-BA8F-435B-96D2-651E5BBEE204}" destId="{389CF004-91C6-4868-93F7-537D5C97980B}" srcOrd="0" destOrd="0" presId="urn:microsoft.com/office/officeart/2005/8/layout/arrow2"/>
    <dgm:cxn modelId="{2066AA8D-931F-9047-B42C-BD1E56A41E85}" type="presOf" srcId="{A75DE5EA-0E88-4A1C-B1EA-B4EE477D7AA1}" destId="{5E71A06C-9747-4CAE-BA21-E9C2A4D6678D}" srcOrd="0" destOrd="0" presId="urn:microsoft.com/office/officeart/2005/8/layout/arrow2"/>
    <dgm:cxn modelId="{1575D248-79FD-D943-8B45-BEE4EA02E3A4}" type="presOf" srcId="{1982B446-3706-4711-A6F1-3DC4DFE59A3A}" destId="{DB2CD8C7-A5B3-49A1-81CC-0EEDDDF3DB4E}" srcOrd="0" destOrd="0" presId="urn:microsoft.com/office/officeart/2005/8/layout/arrow2"/>
    <dgm:cxn modelId="{86E28F3D-1D21-0C4B-9607-65F07EE865DE}" type="presOf" srcId="{1E3A074B-8EC3-4AC7-ADB8-C53A583CA2D1}" destId="{48F9B62B-8095-40B1-882D-7B164B0C8B69}" srcOrd="0" destOrd="0" presId="urn:microsoft.com/office/officeart/2005/8/layout/arrow2"/>
    <dgm:cxn modelId="{CDB3CFA4-6064-4BD5-9F4C-2C85AFCC5E37}" type="presParOf" srcId="{E220828C-C958-4FCF-B52F-02D7F5D17607}" destId="{82ED47FD-CD8E-4EC8-A7E3-BF3AC4BC5C1A}" srcOrd="0" destOrd="0" presId="urn:microsoft.com/office/officeart/2005/8/layout/arrow2"/>
    <dgm:cxn modelId="{C410AF80-87BF-8549-80BC-92986A470131}" type="presParOf" srcId="{E220828C-C958-4FCF-B52F-02D7F5D17607}" destId="{4566E19C-2577-409E-A34A-BB8B091D39D1}" srcOrd="1" destOrd="0" presId="urn:microsoft.com/office/officeart/2005/8/layout/arrow2"/>
    <dgm:cxn modelId="{62B91F5D-2BE1-1D4F-8A21-08805DB1285F}" type="presParOf" srcId="{4566E19C-2577-409E-A34A-BB8B091D39D1}" destId="{A94E7C76-C16F-47F1-B4F1-C2CF2270A7E9}" srcOrd="0" destOrd="0" presId="urn:microsoft.com/office/officeart/2005/8/layout/arrow2"/>
    <dgm:cxn modelId="{F32DD404-DDBE-A948-B450-32969CD97D3F}" type="presParOf" srcId="{4566E19C-2577-409E-A34A-BB8B091D39D1}" destId="{48F9B62B-8095-40B1-882D-7B164B0C8B69}" srcOrd="1" destOrd="0" presId="urn:microsoft.com/office/officeart/2005/8/layout/arrow2"/>
    <dgm:cxn modelId="{715F9E0E-C307-6B4C-84B5-9EA49C2BC1FD}" type="presParOf" srcId="{4566E19C-2577-409E-A34A-BB8B091D39D1}" destId="{0CFC4447-43F4-414D-A014-8F5BDE3BC5FF}" srcOrd="2" destOrd="0" presId="urn:microsoft.com/office/officeart/2005/8/layout/arrow2"/>
    <dgm:cxn modelId="{7F32E892-629A-5C4B-9F11-3795DAC3F479}" type="presParOf" srcId="{4566E19C-2577-409E-A34A-BB8B091D39D1}" destId="{389CF004-91C6-4868-93F7-537D5C97980B}" srcOrd="3" destOrd="0" presId="urn:microsoft.com/office/officeart/2005/8/layout/arrow2"/>
    <dgm:cxn modelId="{807BA344-5752-5241-82A2-5D2609568A5B}" type="presParOf" srcId="{4566E19C-2577-409E-A34A-BB8B091D39D1}" destId="{8D49C94D-D2A4-4464-8383-D3C12F8B2538}" srcOrd="4" destOrd="0" presId="urn:microsoft.com/office/officeart/2005/8/layout/arrow2"/>
    <dgm:cxn modelId="{FD621359-424A-AB4F-AC29-28AB2B8D054B}" type="presParOf" srcId="{4566E19C-2577-409E-A34A-BB8B091D39D1}" destId="{5E71A06C-9747-4CAE-BA21-E9C2A4D6678D}" srcOrd="5" destOrd="0" presId="urn:microsoft.com/office/officeart/2005/8/layout/arrow2"/>
    <dgm:cxn modelId="{71C446C0-82B9-8B4A-8CC2-A8618EAFF3C3}" type="presParOf" srcId="{4566E19C-2577-409E-A34A-BB8B091D39D1}" destId="{A9227355-A6E4-4C01-AB6A-08B68C0ABB91}" srcOrd="6" destOrd="0" presId="urn:microsoft.com/office/officeart/2005/8/layout/arrow2"/>
    <dgm:cxn modelId="{E12D704D-E1AF-5C44-8101-FCD4772A6718}" type="presParOf" srcId="{4566E19C-2577-409E-A34A-BB8B091D39D1}" destId="{DB2CD8C7-A5B3-49A1-81CC-0EEDDDF3DB4E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BD982B-F274-4BA3-8F19-028AA15117A4}" type="doc">
      <dgm:prSet loTypeId="urn:microsoft.com/office/officeart/2005/8/layout/chevron1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BF07599-40A3-43F8-B74C-B9C9D197B9C8}">
      <dgm:prSet phldrT="[Text]" custT="1"/>
      <dgm:spPr/>
      <dgm:t>
        <a:bodyPr/>
        <a:lstStyle/>
        <a:p>
          <a:r>
            <a:rPr lang="en-US" sz="2400" dirty="0" smtClean="0"/>
            <a:t>TATA KELOLA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05A33227-C3A2-40A7-900E-1D070E545DAC}" type="parTrans" cxnId="{B0DAC2FD-EDA1-441B-A845-0C1964D6B924}">
      <dgm:prSet/>
      <dgm:spPr/>
      <dgm:t>
        <a:bodyPr/>
        <a:lstStyle/>
        <a:p>
          <a:endParaRPr lang="en-US" sz="2800"/>
        </a:p>
      </dgm:t>
    </dgm:pt>
    <dgm:pt modelId="{347A4B58-92E3-49B2-BBF5-15BF5A0F478B}" type="sibTrans" cxnId="{B0DAC2FD-EDA1-441B-A845-0C1964D6B924}">
      <dgm:prSet/>
      <dgm:spPr/>
      <dgm:t>
        <a:bodyPr/>
        <a:lstStyle/>
        <a:p>
          <a:endParaRPr lang="en-US" sz="2800"/>
        </a:p>
      </dgm:t>
    </dgm:pt>
    <dgm:pt modelId="{964A18CD-1B5D-4A7E-B182-2927E17348E0}">
      <dgm:prSet phldrT="[Text]" custT="1"/>
      <dgm:spPr/>
      <dgm:t>
        <a:bodyPr/>
        <a:lstStyle/>
        <a:p>
          <a:r>
            <a:rPr lang="en-US" sz="2800" dirty="0" smtClean="0"/>
            <a:t>DOAJ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90C13AAE-4246-46D9-9B6E-D27D7FCA92D1}" type="parTrans" cxnId="{57D1E1FE-AB13-4507-B39B-15BDE576AB21}">
      <dgm:prSet/>
      <dgm:spPr/>
      <dgm:t>
        <a:bodyPr/>
        <a:lstStyle/>
        <a:p>
          <a:endParaRPr lang="en-US" sz="2800"/>
        </a:p>
      </dgm:t>
    </dgm:pt>
    <dgm:pt modelId="{63F601AF-EA35-4E0A-A9D9-C60ACFB6BC55}" type="sibTrans" cxnId="{57D1E1FE-AB13-4507-B39B-15BDE576AB21}">
      <dgm:prSet/>
      <dgm:spPr/>
      <dgm:t>
        <a:bodyPr/>
        <a:lstStyle/>
        <a:p>
          <a:endParaRPr lang="en-US" sz="2800"/>
        </a:p>
      </dgm:t>
    </dgm:pt>
    <dgm:pt modelId="{25761703-EE26-4CA8-B049-3F157889CE06}">
      <dgm:prSet phldrT="[Text]" custT="1"/>
      <dgm:spPr/>
      <dgm:t>
        <a:bodyPr/>
        <a:lstStyle/>
        <a:p>
          <a:r>
            <a:rPr lang="en-US" sz="2800" dirty="0" smtClean="0"/>
            <a:t>DOI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5EE1D751-E7E3-4E30-AC49-4C8227478F52}" type="parTrans" cxnId="{B4023F34-1758-4145-893F-044E6D16D52E}">
      <dgm:prSet/>
      <dgm:spPr/>
      <dgm:t>
        <a:bodyPr/>
        <a:lstStyle/>
        <a:p>
          <a:endParaRPr lang="en-US" sz="2800"/>
        </a:p>
      </dgm:t>
    </dgm:pt>
    <dgm:pt modelId="{B74F6A51-714F-4AA7-B42B-E7F20847B954}" type="sibTrans" cxnId="{B4023F34-1758-4145-893F-044E6D16D52E}">
      <dgm:prSet/>
      <dgm:spPr/>
      <dgm:t>
        <a:bodyPr/>
        <a:lstStyle/>
        <a:p>
          <a:endParaRPr lang="en-US" sz="2800"/>
        </a:p>
      </dgm:t>
    </dgm:pt>
    <dgm:pt modelId="{E731978B-F94B-47D7-AFDE-5668EE8523C9}">
      <dgm:prSet custT="1"/>
      <dgm:spPr/>
      <dgm:t>
        <a:bodyPr/>
        <a:lstStyle/>
        <a:p>
          <a:r>
            <a:rPr lang="en-US" sz="2400" dirty="0" smtClean="0"/>
            <a:t>SCOPUS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347D0D83-196D-4ACE-95D8-CD164212347B}" type="parTrans" cxnId="{4F7CA4AE-94FE-4378-A583-281ED01F3A26}">
      <dgm:prSet/>
      <dgm:spPr/>
      <dgm:t>
        <a:bodyPr/>
        <a:lstStyle/>
        <a:p>
          <a:endParaRPr lang="en-US" sz="2800"/>
        </a:p>
      </dgm:t>
    </dgm:pt>
    <dgm:pt modelId="{EE1B103E-6B40-4F05-8FE6-0D6F6D6931A3}" type="sibTrans" cxnId="{4F7CA4AE-94FE-4378-A583-281ED01F3A26}">
      <dgm:prSet/>
      <dgm:spPr/>
      <dgm:t>
        <a:bodyPr/>
        <a:lstStyle/>
        <a:p>
          <a:endParaRPr lang="en-US" sz="2800"/>
        </a:p>
      </dgm:t>
    </dgm:pt>
    <dgm:pt modelId="{83BF0D0E-CEE2-4D71-A59A-24428141268C}" type="pres">
      <dgm:prSet presAssocID="{8BBD982B-F274-4BA3-8F19-028AA15117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2AB35D-7F85-4F08-9397-AA61FB00442A}" type="pres">
      <dgm:prSet presAssocID="{7BF07599-40A3-43F8-B74C-B9C9D197B9C8}" presName="parTxOnly" presStyleLbl="node1" presStyleIdx="0" presStyleCnt="4" custLinFactNeighborX="-217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77585-BE73-4FF0-B2F3-AF881F23F55D}" type="pres">
      <dgm:prSet presAssocID="{347A4B58-92E3-49B2-BBF5-15BF5A0F478B}" presName="parTxOnlySpace" presStyleCnt="0"/>
      <dgm:spPr/>
      <dgm:t>
        <a:bodyPr/>
        <a:lstStyle/>
        <a:p>
          <a:endParaRPr lang="en-US"/>
        </a:p>
      </dgm:t>
    </dgm:pt>
    <dgm:pt modelId="{43FF70E3-3B35-4DF9-A907-606680DFC178}" type="pres">
      <dgm:prSet presAssocID="{964A18CD-1B5D-4A7E-B182-2927E17348E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80ACDF-AC15-4B39-99F9-7A6A02E1B5CD}" type="pres">
      <dgm:prSet presAssocID="{63F601AF-EA35-4E0A-A9D9-C60ACFB6BC55}" presName="parTxOnlySpace" presStyleCnt="0"/>
      <dgm:spPr/>
      <dgm:t>
        <a:bodyPr/>
        <a:lstStyle/>
        <a:p>
          <a:endParaRPr lang="en-US"/>
        </a:p>
      </dgm:t>
    </dgm:pt>
    <dgm:pt modelId="{40E75915-E9B1-4ABD-839B-3CFD5E25D23D}" type="pres">
      <dgm:prSet presAssocID="{25761703-EE26-4CA8-B049-3F157889CE0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7AFE4-5A8A-4232-8024-F2443FC198F5}" type="pres">
      <dgm:prSet presAssocID="{B74F6A51-714F-4AA7-B42B-E7F20847B954}" presName="parTxOnlySpace" presStyleCnt="0"/>
      <dgm:spPr/>
      <dgm:t>
        <a:bodyPr/>
        <a:lstStyle/>
        <a:p>
          <a:endParaRPr lang="en-US"/>
        </a:p>
      </dgm:t>
    </dgm:pt>
    <dgm:pt modelId="{D3FAEA15-74EA-44F0-B324-8062485B62BB}" type="pres">
      <dgm:prSet presAssocID="{E731978B-F94B-47D7-AFDE-5668EE8523C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14256C-D0C1-4AE8-86E1-FCDD98CAED57}" type="presOf" srcId="{7BF07599-40A3-43F8-B74C-B9C9D197B9C8}" destId="{372AB35D-7F85-4F08-9397-AA61FB00442A}" srcOrd="0" destOrd="0" presId="urn:microsoft.com/office/officeart/2005/8/layout/chevron1"/>
    <dgm:cxn modelId="{4F7CA4AE-94FE-4378-A583-281ED01F3A26}" srcId="{8BBD982B-F274-4BA3-8F19-028AA15117A4}" destId="{E731978B-F94B-47D7-AFDE-5668EE8523C9}" srcOrd="3" destOrd="0" parTransId="{347D0D83-196D-4ACE-95D8-CD164212347B}" sibTransId="{EE1B103E-6B40-4F05-8FE6-0D6F6D6931A3}"/>
    <dgm:cxn modelId="{57D1E1FE-AB13-4507-B39B-15BDE576AB21}" srcId="{8BBD982B-F274-4BA3-8F19-028AA15117A4}" destId="{964A18CD-1B5D-4A7E-B182-2927E17348E0}" srcOrd="1" destOrd="0" parTransId="{90C13AAE-4246-46D9-9B6E-D27D7FCA92D1}" sibTransId="{63F601AF-EA35-4E0A-A9D9-C60ACFB6BC55}"/>
    <dgm:cxn modelId="{DC056326-DA74-4287-8DA6-B9ACBF790071}" type="presOf" srcId="{E731978B-F94B-47D7-AFDE-5668EE8523C9}" destId="{D3FAEA15-74EA-44F0-B324-8062485B62BB}" srcOrd="0" destOrd="0" presId="urn:microsoft.com/office/officeart/2005/8/layout/chevron1"/>
    <dgm:cxn modelId="{61E93191-42D8-4310-AABD-F14895C93665}" type="presOf" srcId="{25761703-EE26-4CA8-B049-3F157889CE06}" destId="{40E75915-E9B1-4ABD-839B-3CFD5E25D23D}" srcOrd="0" destOrd="0" presId="urn:microsoft.com/office/officeart/2005/8/layout/chevron1"/>
    <dgm:cxn modelId="{B0DAC2FD-EDA1-441B-A845-0C1964D6B924}" srcId="{8BBD982B-F274-4BA3-8F19-028AA15117A4}" destId="{7BF07599-40A3-43F8-B74C-B9C9D197B9C8}" srcOrd="0" destOrd="0" parTransId="{05A33227-C3A2-40A7-900E-1D070E545DAC}" sibTransId="{347A4B58-92E3-49B2-BBF5-15BF5A0F478B}"/>
    <dgm:cxn modelId="{5BD3BC0C-F340-45F1-84AE-4BCFD4CE153D}" type="presOf" srcId="{964A18CD-1B5D-4A7E-B182-2927E17348E0}" destId="{43FF70E3-3B35-4DF9-A907-606680DFC178}" srcOrd="0" destOrd="0" presId="urn:microsoft.com/office/officeart/2005/8/layout/chevron1"/>
    <dgm:cxn modelId="{682E7548-4AF8-4921-B629-7B3FC43AEF53}" type="presOf" srcId="{8BBD982B-F274-4BA3-8F19-028AA15117A4}" destId="{83BF0D0E-CEE2-4D71-A59A-24428141268C}" srcOrd="0" destOrd="0" presId="urn:microsoft.com/office/officeart/2005/8/layout/chevron1"/>
    <dgm:cxn modelId="{B4023F34-1758-4145-893F-044E6D16D52E}" srcId="{8BBD982B-F274-4BA3-8F19-028AA15117A4}" destId="{25761703-EE26-4CA8-B049-3F157889CE06}" srcOrd="2" destOrd="0" parTransId="{5EE1D751-E7E3-4E30-AC49-4C8227478F52}" sibTransId="{B74F6A51-714F-4AA7-B42B-E7F20847B954}"/>
    <dgm:cxn modelId="{280D22C6-B6D2-4FD3-9121-2EFE14CE7E5B}" type="presParOf" srcId="{83BF0D0E-CEE2-4D71-A59A-24428141268C}" destId="{372AB35D-7F85-4F08-9397-AA61FB00442A}" srcOrd="0" destOrd="0" presId="urn:microsoft.com/office/officeart/2005/8/layout/chevron1"/>
    <dgm:cxn modelId="{83DC8695-2CAB-4356-AF12-3890FCC37D91}" type="presParOf" srcId="{83BF0D0E-CEE2-4D71-A59A-24428141268C}" destId="{1F777585-BE73-4FF0-B2F3-AF881F23F55D}" srcOrd="1" destOrd="0" presId="urn:microsoft.com/office/officeart/2005/8/layout/chevron1"/>
    <dgm:cxn modelId="{E1FB86A3-FC17-4D1C-A8E8-927A844C29BA}" type="presParOf" srcId="{83BF0D0E-CEE2-4D71-A59A-24428141268C}" destId="{43FF70E3-3B35-4DF9-A907-606680DFC178}" srcOrd="2" destOrd="0" presId="urn:microsoft.com/office/officeart/2005/8/layout/chevron1"/>
    <dgm:cxn modelId="{F99CD650-CFFC-4CDB-996A-F855E8179997}" type="presParOf" srcId="{83BF0D0E-CEE2-4D71-A59A-24428141268C}" destId="{9A80ACDF-AC15-4B39-99F9-7A6A02E1B5CD}" srcOrd="3" destOrd="0" presId="urn:microsoft.com/office/officeart/2005/8/layout/chevron1"/>
    <dgm:cxn modelId="{C6FA9EBA-14A9-48E5-B9BB-DA02EF6648A3}" type="presParOf" srcId="{83BF0D0E-CEE2-4D71-A59A-24428141268C}" destId="{40E75915-E9B1-4ABD-839B-3CFD5E25D23D}" srcOrd="4" destOrd="0" presId="urn:microsoft.com/office/officeart/2005/8/layout/chevron1"/>
    <dgm:cxn modelId="{AE8E3189-1669-4505-AC2F-437FB7BD0243}" type="presParOf" srcId="{83BF0D0E-CEE2-4D71-A59A-24428141268C}" destId="{3AD7AFE4-5A8A-4232-8024-F2443FC198F5}" srcOrd="5" destOrd="0" presId="urn:microsoft.com/office/officeart/2005/8/layout/chevron1"/>
    <dgm:cxn modelId="{0FAD4CD9-20C3-45A0-9911-6E5A4EDE3749}" type="presParOf" srcId="{83BF0D0E-CEE2-4D71-A59A-24428141268C}" destId="{D3FAEA15-74EA-44F0-B324-8062485B62B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BD982B-F274-4BA3-8F19-028AA15117A4}" type="doc">
      <dgm:prSet loTypeId="urn:microsoft.com/office/officeart/2005/8/layout/hProcess11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BF07599-40A3-43F8-B74C-B9C9D197B9C8}">
      <dgm:prSet phldrT="[Text]" custT="1"/>
      <dgm:spPr/>
      <dgm:t>
        <a:bodyPr/>
        <a:lstStyle/>
        <a:p>
          <a:r>
            <a:rPr lang="en-US" sz="1600" b="1" dirty="0" smtClean="0"/>
            <a:t>WEBSITE</a:t>
          </a:r>
          <a:r>
            <a:rPr lang="en-US" sz="1800" b="1" dirty="0" smtClean="0"/>
            <a:t> </a:t>
          </a:r>
          <a:r>
            <a:rPr lang="en-US" sz="2000" b="1" dirty="0" smtClean="0"/>
            <a:t>INDOMS</a:t>
          </a:r>
        </a:p>
        <a:p>
          <a:endParaRPr lang="en-US" sz="2000" b="1" dirty="0">
            <a:latin typeface="Times New Roman" pitchFamily="18" charset="0"/>
            <a:cs typeface="Times New Roman" pitchFamily="18" charset="0"/>
          </a:endParaRPr>
        </a:p>
      </dgm:t>
    </dgm:pt>
    <dgm:pt modelId="{05A33227-C3A2-40A7-900E-1D070E545DAC}" type="parTrans" cxnId="{B0DAC2FD-EDA1-441B-A845-0C1964D6B924}">
      <dgm:prSet/>
      <dgm:spPr/>
      <dgm:t>
        <a:bodyPr/>
        <a:lstStyle/>
        <a:p>
          <a:endParaRPr lang="en-US" sz="2800"/>
        </a:p>
      </dgm:t>
    </dgm:pt>
    <dgm:pt modelId="{347A4B58-92E3-49B2-BBF5-15BF5A0F478B}" type="sibTrans" cxnId="{B0DAC2FD-EDA1-441B-A845-0C1964D6B924}">
      <dgm:prSet/>
      <dgm:spPr/>
      <dgm:t>
        <a:bodyPr/>
        <a:lstStyle/>
        <a:p>
          <a:endParaRPr lang="en-US" sz="2800"/>
        </a:p>
      </dgm:t>
    </dgm:pt>
    <dgm:pt modelId="{964A18CD-1B5D-4A7E-B182-2927E17348E0}">
      <dgm:prSet phldrT="[Text]" custT="1"/>
      <dgm:spPr/>
      <dgm:t>
        <a:bodyPr/>
        <a:lstStyle/>
        <a:p>
          <a:r>
            <a:rPr lang="en-US" sz="2400" dirty="0" smtClean="0"/>
            <a:t>JPM &amp; JME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90C13AAE-4246-46D9-9B6E-D27D7FCA92D1}" type="parTrans" cxnId="{57D1E1FE-AB13-4507-B39B-15BDE576AB21}">
      <dgm:prSet/>
      <dgm:spPr/>
      <dgm:t>
        <a:bodyPr/>
        <a:lstStyle/>
        <a:p>
          <a:endParaRPr lang="en-US" sz="2800"/>
        </a:p>
      </dgm:t>
    </dgm:pt>
    <dgm:pt modelId="{63F601AF-EA35-4E0A-A9D9-C60ACFB6BC55}" type="sibTrans" cxnId="{57D1E1FE-AB13-4507-B39B-15BDE576AB21}">
      <dgm:prSet/>
      <dgm:spPr/>
      <dgm:t>
        <a:bodyPr/>
        <a:lstStyle/>
        <a:p>
          <a:endParaRPr lang="en-US" sz="2800"/>
        </a:p>
      </dgm:t>
    </dgm:pt>
    <dgm:pt modelId="{25761703-EE26-4CA8-B049-3F157889CE06}">
      <dgm:prSet phldrT="[Text]" custT="1"/>
      <dgm:spPr/>
      <dgm:t>
        <a:bodyPr/>
        <a:lstStyle/>
        <a:p>
          <a:r>
            <a:rPr lang="en-US" sz="1800" b="1" dirty="0" smtClean="0"/>
            <a:t>SEMINAR NASIONAL &amp; INTERNASIONAL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5EE1D751-E7E3-4E30-AC49-4C8227478F52}" type="parTrans" cxnId="{B4023F34-1758-4145-893F-044E6D16D52E}">
      <dgm:prSet/>
      <dgm:spPr/>
      <dgm:t>
        <a:bodyPr/>
        <a:lstStyle/>
        <a:p>
          <a:endParaRPr lang="en-US" sz="2800"/>
        </a:p>
      </dgm:t>
    </dgm:pt>
    <dgm:pt modelId="{B74F6A51-714F-4AA7-B42B-E7F20847B954}" type="sibTrans" cxnId="{B4023F34-1758-4145-893F-044E6D16D52E}">
      <dgm:prSet/>
      <dgm:spPr/>
      <dgm:t>
        <a:bodyPr/>
        <a:lstStyle/>
        <a:p>
          <a:endParaRPr lang="en-US" sz="2800"/>
        </a:p>
      </dgm:t>
    </dgm:pt>
    <dgm:pt modelId="{E731978B-F94B-47D7-AFDE-5668EE8523C9}">
      <dgm:prSet custT="1"/>
      <dgm:spPr/>
      <dgm:t>
        <a:bodyPr/>
        <a:lstStyle/>
        <a:p>
          <a:r>
            <a:rPr lang="en-US" sz="2000" b="1" dirty="0" smtClean="0"/>
            <a:t>TUKAR DOSEN TAMU</a:t>
          </a:r>
          <a:endParaRPr lang="en-US" sz="2000" b="1" dirty="0">
            <a:latin typeface="Times New Roman" pitchFamily="18" charset="0"/>
            <a:cs typeface="Times New Roman" pitchFamily="18" charset="0"/>
          </a:endParaRPr>
        </a:p>
      </dgm:t>
    </dgm:pt>
    <dgm:pt modelId="{347D0D83-196D-4ACE-95D8-CD164212347B}" type="parTrans" cxnId="{4F7CA4AE-94FE-4378-A583-281ED01F3A26}">
      <dgm:prSet/>
      <dgm:spPr/>
      <dgm:t>
        <a:bodyPr/>
        <a:lstStyle/>
        <a:p>
          <a:endParaRPr lang="en-US" sz="2800"/>
        </a:p>
      </dgm:t>
    </dgm:pt>
    <dgm:pt modelId="{EE1B103E-6B40-4F05-8FE6-0D6F6D6931A3}" type="sibTrans" cxnId="{4F7CA4AE-94FE-4378-A583-281ED01F3A26}">
      <dgm:prSet/>
      <dgm:spPr/>
      <dgm:t>
        <a:bodyPr/>
        <a:lstStyle/>
        <a:p>
          <a:endParaRPr lang="en-US" sz="2800"/>
        </a:p>
      </dgm:t>
    </dgm:pt>
    <dgm:pt modelId="{9913E27F-51CB-7546-997B-AE87163B2934}">
      <dgm:prSet custT="1"/>
      <dgm:spPr/>
      <dgm:t>
        <a:bodyPr/>
        <a:lstStyle/>
        <a:p>
          <a:r>
            <a:rPr lang="en-US" sz="1800" b="1" dirty="0" smtClean="0">
              <a:latin typeface="Times New Roman" pitchFamily="18" charset="0"/>
              <a:cs typeface="Times New Roman" pitchFamily="18" charset="0"/>
            </a:rPr>
            <a:t>KEANGGOTAAN</a:t>
          </a:r>
          <a:endParaRPr lang="en-US" sz="1800" b="1" dirty="0">
            <a:latin typeface="Times New Roman" pitchFamily="18" charset="0"/>
            <a:cs typeface="Times New Roman" pitchFamily="18" charset="0"/>
          </a:endParaRPr>
        </a:p>
      </dgm:t>
    </dgm:pt>
    <dgm:pt modelId="{DC313F70-716F-1A4E-BA32-28226529C028}" type="parTrans" cxnId="{C98A4417-78C3-4B43-AD6A-A3914C07D3D2}">
      <dgm:prSet/>
      <dgm:spPr/>
      <dgm:t>
        <a:bodyPr/>
        <a:lstStyle/>
        <a:p>
          <a:endParaRPr lang="en-US"/>
        </a:p>
      </dgm:t>
    </dgm:pt>
    <dgm:pt modelId="{2F07D43E-0834-2F4D-926E-C669D1F936A1}" type="sibTrans" cxnId="{C98A4417-78C3-4B43-AD6A-A3914C07D3D2}">
      <dgm:prSet/>
      <dgm:spPr/>
      <dgm:t>
        <a:bodyPr/>
        <a:lstStyle/>
        <a:p>
          <a:endParaRPr lang="en-US"/>
        </a:p>
      </dgm:t>
    </dgm:pt>
    <dgm:pt modelId="{EEF78DF5-8555-476E-9DA5-D85EF5BED6E8}" type="pres">
      <dgm:prSet presAssocID="{8BBD982B-F274-4BA3-8F19-028AA15117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6FE858-264F-439B-A7F3-F2D942865AB2}" type="pres">
      <dgm:prSet presAssocID="{8BBD982B-F274-4BA3-8F19-028AA15117A4}" presName="arrow" presStyleLbl="bgShp" presStyleIdx="0" presStyleCnt="1"/>
      <dgm:spPr/>
      <dgm:t>
        <a:bodyPr/>
        <a:lstStyle/>
        <a:p>
          <a:endParaRPr lang="en-US"/>
        </a:p>
      </dgm:t>
    </dgm:pt>
    <dgm:pt modelId="{87E660A6-41AE-47B5-B5DB-2BCA0E69D34C}" type="pres">
      <dgm:prSet presAssocID="{8BBD982B-F274-4BA3-8F19-028AA15117A4}" presName="points" presStyleCnt="0"/>
      <dgm:spPr/>
      <dgm:t>
        <a:bodyPr/>
        <a:lstStyle/>
        <a:p>
          <a:endParaRPr lang="en-US"/>
        </a:p>
      </dgm:t>
    </dgm:pt>
    <dgm:pt modelId="{37CB465F-30A1-4518-9EE2-375040D01803}" type="pres">
      <dgm:prSet presAssocID="{7BF07599-40A3-43F8-B74C-B9C9D197B9C8}" presName="compositeA" presStyleCnt="0"/>
      <dgm:spPr/>
      <dgm:t>
        <a:bodyPr/>
        <a:lstStyle/>
        <a:p>
          <a:endParaRPr lang="en-US"/>
        </a:p>
      </dgm:t>
    </dgm:pt>
    <dgm:pt modelId="{AA799FD6-0207-48F1-ADAD-3355FC46945A}" type="pres">
      <dgm:prSet presAssocID="{7BF07599-40A3-43F8-B74C-B9C9D197B9C8}" presName="textA" presStyleLbl="revTx" presStyleIdx="0" presStyleCnt="5" custScaleX="2196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36B13-5617-411F-BE63-A67F88290066}" type="pres">
      <dgm:prSet presAssocID="{7BF07599-40A3-43F8-B74C-B9C9D197B9C8}" presName="circleA" presStyleLbl="node1" presStyleIdx="0" presStyleCnt="5"/>
      <dgm:spPr/>
      <dgm:t>
        <a:bodyPr/>
        <a:lstStyle/>
        <a:p>
          <a:endParaRPr lang="en-US"/>
        </a:p>
      </dgm:t>
    </dgm:pt>
    <dgm:pt modelId="{0CC89B04-9CEF-4869-B0CA-58C2AD8B8485}" type="pres">
      <dgm:prSet presAssocID="{7BF07599-40A3-43F8-B74C-B9C9D197B9C8}" presName="spaceA" presStyleCnt="0"/>
      <dgm:spPr/>
      <dgm:t>
        <a:bodyPr/>
        <a:lstStyle/>
        <a:p>
          <a:endParaRPr lang="en-US"/>
        </a:p>
      </dgm:t>
    </dgm:pt>
    <dgm:pt modelId="{D085B67C-45D3-460A-9664-56A29A600847}" type="pres">
      <dgm:prSet presAssocID="{347A4B58-92E3-49B2-BBF5-15BF5A0F478B}" presName="space" presStyleCnt="0"/>
      <dgm:spPr/>
      <dgm:t>
        <a:bodyPr/>
        <a:lstStyle/>
        <a:p>
          <a:endParaRPr lang="en-US"/>
        </a:p>
      </dgm:t>
    </dgm:pt>
    <dgm:pt modelId="{09DFFEDB-7062-4AE6-A12C-C10D24F8F5AA}" type="pres">
      <dgm:prSet presAssocID="{964A18CD-1B5D-4A7E-B182-2927E17348E0}" presName="compositeB" presStyleCnt="0"/>
      <dgm:spPr/>
      <dgm:t>
        <a:bodyPr/>
        <a:lstStyle/>
        <a:p>
          <a:endParaRPr lang="en-US"/>
        </a:p>
      </dgm:t>
    </dgm:pt>
    <dgm:pt modelId="{6C4584D8-4BEC-45D8-BF53-95F5FB761D06}" type="pres">
      <dgm:prSet presAssocID="{964A18CD-1B5D-4A7E-B182-2927E17348E0}" presName="textB" presStyleLbl="revTx" presStyleIdx="1" presStyleCnt="5" custScaleX="1757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72D6EF-B61D-42B7-AE89-70B64669FED2}" type="pres">
      <dgm:prSet presAssocID="{964A18CD-1B5D-4A7E-B182-2927E17348E0}" presName="circleB" presStyleLbl="node1" presStyleIdx="1" presStyleCnt="5"/>
      <dgm:spPr/>
      <dgm:t>
        <a:bodyPr/>
        <a:lstStyle/>
        <a:p>
          <a:endParaRPr lang="en-US"/>
        </a:p>
      </dgm:t>
    </dgm:pt>
    <dgm:pt modelId="{B28D9186-FA55-40ED-80AF-72E3004B87AE}" type="pres">
      <dgm:prSet presAssocID="{964A18CD-1B5D-4A7E-B182-2927E17348E0}" presName="spaceB" presStyleCnt="0"/>
      <dgm:spPr/>
      <dgm:t>
        <a:bodyPr/>
        <a:lstStyle/>
        <a:p>
          <a:endParaRPr lang="en-US"/>
        </a:p>
      </dgm:t>
    </dgm:pt>
    <dgm:pt modelId="{50243AC6-D906-4840-AD97-5C1D75B769B9}" type="pres">
      <dgm:prSet presAssocID="{63F601AF-EA35-4E0A-A9D9-C60ACFB6BC55}" presName="space" presStyleCnt="0"/>
      <dgm:spPr/>
      <dgm:t>
        <a:bodyPr/>
        <a:lstStyle/>
        <a:p>
          <a:endParaRPr lang="en-US"/>
        </a:p>
      </dgm:t>
    </dgm:pt>
    <dgm:pt modelId="{35371866-428A-4E11-B6FC-0182E3D73103}" type="pres">
      <dgm:prSet presAssocID="{25761703-EE26-4CA8-B049-3F157889CE06}" presName="compositeA" presStyleCnt="0"/>
      <dgm:spPr/>
      <dgm:t>
        <a:bodyPr/>
        <a:lstStyle/>
        <a:p>
          <a:endParaRPr lang="en-US"/>
        </a:p>
      </dgm:t>
    </dgm:pt>
    <dgm:pt modelId="{5E3B8E9D-BC81-4E4F-9ACC-A20F37470DE3}" type="pres">
      <dgm:prSet presAssocID="{25761703-EE26-4CA8-B049-3F157889CE06}" presName="textA" presStyleLbl="revTx" presStyleIdx="2" presStyleCnt="5" custScaleX="2334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4D718-41DE-4EC6-89B3-1BC0F2118D8D}" type="pres">
      <dgm:prSet presAssocID="{25761703-EE26-4CA8-B049-3F157889CE06}" presName="circleA" presStyleLbl="node1" presStyleIdx="2" presStyleCnt="5"/>
      <dgm:spPr/>
      <dgm:t>
        <a:bodyPr/>
        <a:lstStyle/>
        <a:p>
          <a:endParaRPr lang="en-US"/>
        </a:p>
      </dgm:t>
    </dgm:pt>
    <dgm:pt modelId="{C092028C-1B4F-45E2-AB17-28912BEB14C5}" type="pres">
      <dgm:prSet presAssocID="{25761703-EE26-4CA8-B049-3F157889CE06}" presName="spaceA" presStyleCnt="0"/>
      <dgm:spPr/>
      <dgm:t>
        <a:bodyPr/>
        <a:lstStyle/>
        <a:p>
          <a:endParaRPr lang="en-US"/>
        </a:p>
      </dgm:t>
    </dgm:pt>
    <dgm:pt modelId="{1E2E6F51-926B-4F03-9367-6D351E425C88}" type="pres">
      <dgm:prSet presAssocID="{B74F6A51-714F-4AA7-B42B-E7F20847B954}" presName="space" presStyleCnt="0"/>
      <dgm:spPr/>
      <dgm:t>
        <a:bodyPr/>
        <a:lstStyle/>
        <a:p>
          <a:endParaRPr lang="en-US"/>
        </a:p>
      </dgm:t>
    </dgm:pt>
    <dgm:pt modelId="{CD509ED5-03A1-4B9C-B534-6F814AA44F4D}" type="pres">
      <dgm:prSet presAssocID="{E731978B-F94B-47D7-AFDE-5668EE8523C9}" presName="compositeB" presStyleCnt="0"/>
      <dgm:spPr/>
      <dgm:t>
        <a:bodyPr/>
        <a:lstStyle/>
        <a:p>
          <a:endParaRPr lang="en-US"/>
        </a:p>
      </dgm:t>
    </dgm:pt>
    <dgm:pt modelId="{CC9E38FE-BB68-46C2-BB82-E10F260603D4}" type="pres">
      <dgm:prSet presAssocID="{E731978B-F94B-47D7-AFDE-5668EE8523C9}" presName="textB" presStyleLbl="revTx" presStyleIdx="3" presStyleCnt="5" custScaleX="1888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7EB6B7-19A7-4A3E-B4B9-2E001F38EFC6}" type="pres">
      <dgm:prSet presAssocID="{E731978B-F94B-47D7-AFDE-5668EE8523C9}" presName="circleB" presStyleLbl="node1" presStyleIdx="3" presStyleCnt="5"/>
      <dgm:spPr/>
      <dgm:t>
        <a:bodyPr/>
        <a:lstStyle/>
        <a:p>
          <a:endParaRPr lang="en-US"/>
        </a:p>
      </dgm:t>
    </dgm:pt>
    <dgm:pt modelId="{75FA7B76-ECBC-491B-BF17-1B5DC3384E4E}" type="pres">
      <dgm:prSet presAssocID="{E731978B-F94B-47D7-AFDE-5668EE8523C9}" presName="spaceB" presStyleCnt="0"/>
      <dgm:spPr/>
      <dgm:t>
        <a:bodyPr/>
        <a:lstStyle/>
        <a:p>
          <a:endParaRPr lang="en-US"/>
        </a:p>
      </dgm:t>
    </dgm:pt>
    <dgm:pt modelId="{6653D29F-CF97-3042-BE9B-56F5297071E1}" type="pres">
      <dgm:prSet presAssocID="{EE1B103E-6B40-4F05-8FE6-0D6F6D6931A3}" presName="space" presStyleCnt="0"/>
      <dgm:spPr/>
    </dgm:pt>
    <dgm:pt modelId="{D4C5A125-E131-6447-9B93-A2BA4375E850}" type="pres">
      <dgm:prSet presAssocID="{9913E27F-51CB-7546-997B-AE87163B2934}" presName="compositeA" presStyleCnt="0"/>
      <dgm:spPr/>
    </dgm:pt>
    <dgm:pt modelId="{9225FE7C-A095-4A4D-A60F-FA30D752E0C5}" type="pres">
      <dgm:prSet presAssocID="{9913E27F-51CB-7546-997B-AE87163B2934}" presName="textA" presStyleLbl="revTx" presStyleIdx="4" presStyleCnt="5" custScaleX="2088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669752-61E3-BA4B-ADBE-5E1BA89379B6}" type="pres">
      <dgm:prSet presAssocID="{9913E27F-51CB-7546-997B-AE87163B2934}" presName="circleA" presStyleLbl="node1" presStyleIdx="4" presStyleCnt="5"/>
      <dgm:spPr/>
    </dgm:pt>
    <dgm:pt modelId="{474167E5-79F9-B54E-B9F0-94B1CF583D57}" type="pres">
      <dgm:prSet presAssocID="{9913E27F-51CB-7546-997B-AE87163B2934}" presName="spaceA" presStyleCnt="0"/>
      <dgm:spPr/>
    </dgm:pt>
  </dgm:ptLst>
  <dgm:cxnLst>
    <dgm:cxn modelId="{C3671019-4C51-478E-97FD-AA82732B6E21}" type="presOf" srcId="{8BBD982B-F274-4BA3-8F19-028AA15117A4}" destId="{EEF78DF5-8555-476E-9DA5-D85EF5BED6E8}" srcOrd="0" destOrd="0" presId="urn:microsoft.com/office/officeart/2005/8/layout/hProcess11"/>
    <dgm:cxn modelId="{4F7CA4AE-94FE-4378-A583-281ED01F3A26}" srcId="{8BBD982B-F274-4BA3-8F19-028AA15117A4}" destId="{E731978B-F94B-47D7-AFDE-5668EE8523C9}" srcOrd="3" destOrd="0" parTransId="{347D0D83-196D-4ACE-95D8-CD164212347B}" sibTransId="{EE1B103E-6B40-4F05-8FE6-0D6F6D6931A3}"/>
    <dgm:cxn modelId="{B0DAC2FD-EDA1-441B-A845-0C1964D6B924}" srcId="{8BBD982B-F274-4BA3-8F19-028AA15117A4}" destId="{7BF07599-40A3-43F8-B74C-B9C9D197B9C8}" srcOrd="0" destOrd="0" parTransId="{05A33227-C3A2-40A7-900E-1D070E545DAC}" sibTransId="{347A4B58-92E3-49B2-BBF5-15BF5A0F478B}"/>
    <dgm:cxn modelId="{30F2B205-4630-411F-AED5-DA0A0AAA52C0}" type="presOf" srcId="{7BF07599-40A3-43F8-B74C-B9C9D197B9C8}" destId="{AA799FD6-0207-48F1-ADAD-3355FC46945A}" srcOrd="0" destOrd="0" presId="urn:microsoft.com/office/officeart/2005/8/layout/hProcess11"/>
    <dgm:cxn modelId="{1C0F522D-D7B8-7240-92B1-A4284C79DF4E}" type="presOf" srcId="{9913E27F-51CB-7546-997B-AE87163B2934}" destId="{9225FE7C-A095-4A4D-A60F-FA30D752E0C5}" srcOrd="0" destOrd="0" presId="urn:microsoft.com/office/officeart/2005/8/layout/hProcess11"/>
    <dgm:cxn modelId="{93769B07-ABFE-4B45-833E-5B1A02189767}" type="presOf" srcId="{964A18CD-1B5D-4A7E-B182-2927E17348E0}" destId="{6C4584D8-4BEC-45D8-BF53-95F5FB761D06}" srcOrd="0" destOrd="0" presId="urn:microsoft.com/office/officeart/2005/8/layout/hProcess11"/>
    <dgm:cxn modelId="{57D1E1FE-AB13-4507-B39B-15BDE576AB21}" srcId="{8BBD982B-F274-4BA3-8F19-028AA15117A4}" destId="{964A18CD-1B5D-4A7E-B182-2927E17348E0}" srcOrd="1" destOrd="0" parTransId="{90C13AAE-4246-46D9-9B6E-D27D7FCA92D1}" sibTransId="{63F601AF-EA35-4E0A-A9D9-C60ACFB6BC55}"/>
    <dgm:cxn modelId="{05A762CA-2338-49E7-9143-C61E7B8538EC}" type="presOf" srcId="{25761703-EE26-4CA8-B049-3F157889CE06}" destId="{5E3B8E9D-BC81-4E4F-9ACC-A20F37470DE3}" srcOrd="0" destOrd="0" presId="urn:microsoft.com/office/officeart/2005/8/layout/hProcess11"/>
    <dgm:cxn modelId="{C98A4417-78C3-4B43-AD6A-A3914C07D3D2}" srcId="{8BBD982B-F274-4BA3-8F19-028AA15117A4}" destId="{9913E27F-51CB-7546-997B-AE87163B2934}" srcOrd="4" destOrd="0" parTransId="{DC313F70-716F-1A4E-BA32-28226529C028}" sibTransId="{2F07D43E-0834-2F4D-926E-C669D1F936A1}"/>
    <dgm:cxn modelId="{8836F067-7F89-4643-B69E-B88FECB7DB20}" type="presOf" srcId="{E731978B-F94B-47D7-AFDE-5668EE8523C9}" destId="{CC9E38FE-BB68-46C2-BB82-E10F260603D4}" srcOrd="0" destOrd="0" presId="urn:microsoft.com/office/officeart/2005/8/layout/hProcess11"/>
    <dgm:cxn modelId="{B4023F34-1758-4145-893F-044E6D16D52E}" srcId="{8BBD982B-F274-4BA3-8F19-028AA15117A4}" destId="{25761703-EE26-4CA8-B049-3F157889CE06}" srcOrd="2" destOrd="0" parTransId="{5EE1D751-E7E3-4E30-AC49-4C8227478F52}" sibTransId="{B74F6A51-714F-4AA7-B42B-E7F20847B954}"/>
    <dgm:cxn modelId="{25119A4D-832A-44E0-8F7F-63F8A237346C}" type="presParOf" srcId="{EEF78DF5-8555-476E-9DA5-D85EF5BED6E8}" destId="{026FE858-264F-439B-A7F3-F2D942865AB2}" srcOrd="0" destOrd="0" presId="urn:microsoft.com/office/officeart/2005/8/layout/hProcess11"/>
    <dgm:cxn modelId="{C592AFA0-ACF9-4382-92B7-04D89830BAB0}" type="presParOf" srcId="{EEF78DF5-8555-476E-9DA5-D85EF5BED6E8}" destId="{87E660A6-41AE-47B5-B5DB-2BCA0E69D34C}" srcOrd="1" destOrd="0" presId="urn:microsoft.com/office/officeart/2005/8/layout/hProcess11"/>
    <dgm:cxn modelId="{804E761A-27A1-4A4D-B9E0-F94C6DA5CB2F}" type="presParOf" srcId="{87E660A6-41AE-47B5-B5DB-2BCA0E69D34C}" destId="{37CB465F-30A1-4518-9EE2-375040D01803}" srcOrd="0" destOrd="0" presId="urn:microsoft.com/office/officeart/2005/8/layout/hProcess11"/>
    <dgm:cxn modelId="{585B43CD-A0FE-485F-9B0B-3112F334F9B0}" type="presParOf" srcId="{37CB465F-30A1-4518-9EE2-375040D01803}" destId="{AA799FD6-0207-48F1-ADAD-3355FC46945A}" srcOrd="0" destOrd="0" presId="urn:microsoft.com/office/officeart/2005/8/layout/hProcess11"/>
    <dgm:cxn modelId="{FEADDDA5-62D2-4FD0-B7E7-C11EEADFC767}" type="presParOf" srcId="{37CB465F-30A1-4518-9EE2-375040D01803}" destId="{40536B13-5617-411F-BE63-A67F88290066}" srcOrd="1" destOrd="0" presId="urn:microsoft.com/office/officeart/2005/8/layout/hProcess11"/>
    <dgm:cxn modelId="{CE37593A-E6DE-4796-BA43-97FA9E8F2490}" type="presParOf" srcId="{37CB465F-30A1-4518-9EE2-375040D01803}" destId="{0CC89B04-9CEF-4869-B0CA-58C2AD8B8485}" srcOrd="2" destOrd="0" presId="urn:microsoft.com/office/officeart/2005/8/layout/hProcess11"/>
    <dgm:cxn modelId="{FF311577-A7C5-4444-AE0F-48FC5283D372}" type="presParOf" srcId="{87E660A6-41AE-47B5-B5DB-2BCA0E69D34C}" destId="{D085B67C-45D3-460A-9664-56A29A600847}" srcOrd="1" destOrd="0" presId="urn:microsoft.com/office/officeart/2005/8/layout/hProcess11"/>
    <dgm:cxn modelId="{6333B0E4-D904-4F38-A5D5-EB844285436D}" type="presParOf" srcId="{87E660A6-41AE-47B5-B5DB-2BCA0E69D34C}" destId="{09DFFEDB-7062-4AE6-A12C-C10D24F8F5AA}" srcOrd="2" destOrd="0" presId="urn:microsoft.com/office/officeart/2005/8/layout/hProcess11"/>
    <dgm:cxn modelId="{DE8BE047-E6D2-4D38-8C33-A2631C3F4087}" type="presParOf" srcId="{09DFFEDB-7062-4AE6-A12C-C10D24F8F5AA}" destId="{6C4584D8-4BEC-45D8-BF53-95F5FB761D06}" srcOrd="0" destOrd="0" presId="urn:microsoft.com/office/officeart/2005/8/layout/hProcess11"/>
    <dgm:cxn modelId="{72F7FA7B-45DB-4F34-9E61-1E0106CA60EC}" type="presParOf" srcId="{09DFFEDB-7062-4AE6-A12C-C10D24F8F5AA}" destId="{C572D6EF-B61D-42B7-AE89-70B64669FED2}" srcOrd="1" destOrd="0" presId="urn:microsoft.com/office/officeart/2005/8/layout/hProcess11"/>
    <dgm:cxn modelId="{279358C8-8951-49A5-9888-2ABDA5A40DB3}" type="presParOf" srcId="{09DFFEDB-7062-4AE6-A12C-C10D24F8F5AA}" destId="{B28D9186-FA55-40ED-80AF-72E3004B87AE}" srcOrd="2" destOrd="0" presId="urn:microsoft.com/office/officeart/2005/8/layout/hProcess11"/>
    <dgm:cxn modelId="{3A80A7FA-C3A3-4FC7-97E6-CB78CB6C1FF2}" type="presParOf" srcId="{87E660A6-41AE-47B5-B5DB-2BCA0E69D34C}" destId="{50243AC6-D906-4840-AD97-5C1D75B769B9}" srcOrd="3" destOrd="0" presId="urn:microsoft.com/office/officeart/2005/8/layout/hProcess11"/>
    <dgm:cxn modelId="{9F96AE71-6BFD-49DC-A18D-6A10151D3E37}" type="presParOf" srcId="{87E660A6-41AE-47B5-B5DB-2BCA0E69D34C}" destId="{35371866-428A-4E11-B6FC-0182E3D73103}" srcOrd="4" destOrd="0" presId="urn:microsoft.com/office/officeart/2005/8/layout/hProcess11"/>
    <dgm:cxn modelId="{7FA4BDD9-4448-4BBC-91E7-09C8293F840C}" type="presParOf" srcId="{35371866-428A-4E11-B6FC-0182E3D73103}" destId="{5E3B8E9D-BC81-4E4F-9ACC-A20F37470DE3}" srcOrd="0" destOrd="0" presId="urn:microsoft.com/office/officeart/2005/8/layout/hProcess11"/>
    <dgm:cxn modelId="{C67350BB-976E-430B-B875-7A3EF61317F2}" type="presParOf" srcId="{35371866-428A-4E11-B6FC-0182E3D73103}" destId="{F134D718-41DE-4EC6-89B3-1BC0F2118D8D}" srcOrd="1" destOrd="0" presId="urn:microsoft.com/office/officeart/2005/8/layout/hProcess11"/>
    <dgm:cxn modelId="{FD9DE702-1D52-4A5C-89C3-4EE988E0EC3C}" type="presParOf" srcId="{35371866-428A-4E11-B6FC-0182E3D73103}" destId="{C092028C-1B4F-45E2-AB17-28912BEB14C5}" srcOrd="2" destOrd="0" presId="urn:microsoft.com/office/officeart/2005/8/layout/hProcess11"/>
    <dgm:cxn modelId="{820FE157-2C7F-42B5-89ED-69AF90021AB0}" type="presParOf" srcId="{87E660A6-41AE-47B5-B5DB-2BCA0E69D34C}" destId="{1E2E6F51-926B-4F03-9367-6D351E425C88}" srcOrd="5" destOrd="0" presId="urn:microsoft.com/office/officeart/2005/8/layout/hProcess11"/>
    <dgm:cxn modelId="{3F6F1EFD-2B3D-4D7B-84F9-F29DDE84D33A}" type="presParOf" srcId="{87E660A6-41AE-47B5-B5DB-2BCA0E69D34C}" destId="{CD509ED5-03A1-4B9C-B534-6F814AA44F4D}" srcOrd="6" destOrd="0" presId="urn:microsoft.com/office/officeart/2005/8/layout/hProcess11"/>
    <dgm:cxn modelId="{8B6DCE31-0A98-4657-A2D8-89485859B36C}" type="presParOf" srcId="{CD509ED5-03A1-4B9C-B534-6F814AA44F4D}" destId="{CC9E38FE-BB68-46C2-BB82-E10F260603D4}" srcOrd="0" destOrd="0" presId="urn:microsoft.com/office/officeart/2005/8/layout/hProcess11"/>
    <dgm:cxn modelId="{D2F72C4A-9983-41B7-9DBC-BB3A890BCC50}" type="presParOf" srcId="{CD509ED5-03A1-4B9C-B534-6F814AA44F4D}" destId="{0E7EB6B7-19A7-4A3E-B4B9-2E001F38EFC6}" srcOrd="1" destOrd="0" presId="urn:microsoft.com/office/officeart/2005/8/layout/hProcess11"/>
    <dgm:cxn modelId="{8A476076-4D73-4457-BBD8-601726E147DF}" type="presParOf" srcId="{CD509ED5-03A1-4B9C-B534-6F814AA44F4D}" destId="{75FA7B76-ECBC-491B-BF17-1B5DC3384E4E}" srcOrd="2" destOrd="0" presId="urn:microsoft.com/office/officeart/2005/8/layout/hProcess11"/>
    <dgm:cxn modelId="{2DB7EECA-AE0B-6649-B9BA-2BBBB924A7A7}" type="presParOf" srcId="{87E660A6-41AE-47B5-B5DB-2BCA0E69D34C}" destId="{6653D29F-CF97-3042-BE9B-56F5297071E1}" srcOrd="7" destOrd="0" presId="urn:microsoft.com/office/officeart/2005/8/layout/hProcess11"/>
    <dgm:cxn modelId="{F97EF4D0-58BE-054C-875F-023BA0A37A4C}" type="presParOf" srcId="{87E660A6-41AE-47B5-B5DB-2BCA0E69D34C}" destId="{D4C5A125-E131-6447-9B93-A2BA4375E850}" srcOrd="8" destOrd="0" presId="urn:microsoft.com/office/officeart/2005/8/layout/hProcess11"/>
    <dgm:cxn modelId="{6F9C0911-7579-224A-979E-219F4E3190EC}" type="presParOf" srcId="{D4C5A125-E131-6447-9B93-A2BA4375E850}" destId="{9225FE7C-A095-4A4D-A60F-FA30D752E0C5}" srcOrd="0" destOrd="0" presId="urn:microsoft.com/office/officeart/2005/8/layout/hProcess11"/>
    <dgm:cxn modelId="{13045652-AB76-9C44-8BEE-BA16D5363FBC}" type="presParOf" srcId="{D4C5A125-E131-6447-9B93-A2BA4375E850}" destId="{0B669752-61E3-BA4B-ADBE-5E1BA89379B6}" srcOrd="1" destOrd="0" presId="urn:microsoft.com/office/officeart/2005/8/layout/hProcess11"/>
    <dgm:cxn modelId="{92299D05-BF22-6642-B8E5-7571D756CAF4}" type="presParOf" srcId="{D4C5A125-E131-6447-9B93-A2BA4375E850}" destId="{474167E5-79F9-B54E-B9F0-94B1CF583D5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D47FD-CD8E-4EC8-A7E3-BF3AC4BC5C1A}">
      <dsp:nvSpPr>
        <dsp:cNvPr id="0" name=""/>
        <dsp:cNvSpPr/>
      </dsp:nvSpPr>
      <dsp:spPr>
        <a:xfrm>
          <a:off x="650026" y="358817"/>
          <a:ext cx="8952255" cy="554655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4E7C76-C16F-47F1-B4F1-C2CF2270A7E9}">
      <dsp:nvSpPr>
        <dsp:cNvPr id="0" name=""/>
        <dsp:cNvSpPr/>
      </dsp:nvSpPr>
      <dsp:spPr>
        <a:xfrm>
          <a:off x="1222380" y="4725454"/>
          <a:ext cx="237236" cy="2372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9B62B-8095-40B1-882D-7B164B0C8B69}">
      <dsp:nvSpPr>
        <dsp:cNvPr id="0" name=""/>
        <dsp:cNvSpPr/>
      </dsp:nvSpPr>
      <dsp:spPr>
        <a:xfrm>
          <a:off x="1179961" y="5179927"/>
          <a:ext cx="2128498" cy="15342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0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OJS  e-ISSN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ARJUNA</a:t>
          </a:r>
          <a:endParaRPr lang="en-US" sz="2000" kern="1200" dirty="0"/>
        </a:p>
      </dsp:txBody>
      <dsp:txXfrm>
        <a:off x="1179961" y="5179927"/>
        <a:ext cx="2128498" cy="1534298"/>
      </dsp:txXfrm>
    </dsp:sp>
    <dsp:sp modelId="{0CFC4447-43F4-414D-A014-8F5BDE3BC5FF}">
      <dsp:nvSpPr>
        <dsp:cNvPr id="0" name=""/>
        <dsp:cNvSpPr/>
      </dsp:nvSpPr>
      <dsp:spPr>
        <a:xfrm>
          <a:off x="2627304" y="3412116"/>
          <a:ext cx="412584" cy="412584"/>
        </a:xfrm>
        <a:prstGeom prst="ellipse">
          <a:avLst/>
        </a:prstGeom>
        <a:solidFill>
          <a:schemeClr val="accent3">
            <a:hueOff val="3750089"/>
            <a:satOff val="-5627"/>
            <a:lumOff val="-91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CF004-91C6-4868-93F7-537D5C97980B}">
      <dsp:nvSpPr>
        <dsp:cNvPr id="0" name=""/>
        <dsp:cNvSpPr/>
      </dsp:nvSpPr>
      <dsp:spPr>
        <a:xfrm>
          <a:off x="2650669" y="4213925"/>
          <a:ext cx="2166067" cy="2402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862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PROSES TUNGGU DOAJ</a:t>
          </a:r>
          <a:endParaRPr lang="en-US" sz="2000" kern="1200" dirty="0"/>
        </a:p>
      </dsp:txBody>
      <dsp:txXfrm>
        <a:off x="2650669" y="4213925"/>
        <a:ext cx="2166067" cy="2402994"/>
      </dsp:txXfrm>
    </dsp:sp>
    <dsp:sp modelId="{8D49C94D-D2A4-4464-8383-D3C12F8B2538}">
      <dsp:nvSpPr>
        <dsp:cNvPr id="0" name=""/>
        <dsp:cNvSpPr/>
      </dsp:nvSpPr>
      <dsp:spPr>
        <a:xfrm>
          <a:off x="4476158" y="2372555"/>
          <a:ext cx="546674" cy="546674"/>
        </a:xfrm>
        <a:prstGeom prst="ellipse">
          <a:avLst/>
        </a:prstGeom>
        <a:solidFill>
          <a:schemeClr val="accent3">
            <a:hueOff val="7500177"/>
            <a:satOff val="-11253"/>
            <a:lumOff val="-183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71A06C-9747-4CAE-BA21-E9C2A4D6678D}">
      <dsp:nvSpPr>
        <dsp:cNvPr id="0" name=""/>
        <dsp:cNvSpPr/>
      </dsp:nvSpPr>
      <dsp:spPr>
        <a:xfrm>
          <a:off x="4476161" y="3314029"/>
          <a:ext cx="2166067" cy="24271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671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DOI </a:t>
          </a:r>
          <a:r>
            <a:rPr lang="en-US" sz="2000" kern="1200" dirty="0" err="1" smtClean="0"/>
            <a:t>IndoMS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Pusa</a:t>
          </a:r>
          <a:endParaRPr lang="en-US" sz="2000" kern="1200" dirty="0"/>
        </a:p>
      </dsp:txBody>
      <dsp:txXfrm>
        <a:off x="4476161" y="3314029"/>
        <a:ext cx="2166067" cy="2427103"/>
      </dsp:txXfrm>
    </dsp:sp>
    <dsp:sp modelId="{A9227355-A6E4-4C01-AB6A-08B68C0ABB91}">
      <dsp:nvSpPr>
        <dsp:cNvPr id="0" name=""/>
        <dsp:cNvSpPr/>
      </dsp:nvSpPr>
      <dsp:spPr>
        <a:xfrm>
          <a:off x="6714217" y="1635956"/>
          <a:ext cx="732337" cy="732337"/>
        </a:xfrm>
        <a:prstGeom prst="ellipse">
          <a:avLst/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2CD8C7-A5B3-49A1-81CC-0EEDDDF3DB4E}">
      <dsp:nvSpPr>
        <dsp:cNvPr id="0" name=""/>
        <dsp:cNvSpPr/>
      </dsp:nvSpPr>
      <dsp:spPr>
        <a:xfrm>
          <a:off x="6811524" y="2724620"/>
          <a:ext cx="2166067" cy="2983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805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HIBAH TATA KELOLA</a:t>
          </a:r>
          <a:endParaRPr lang="en-US" sz="2000" kern="1200" dirty="0"/>
        </a:p>
      </dsp:txBody>
      <dsp:txXfrm>
        <a:off x="6811524" y="2724620"/>
        <a:ext cx="2166067" cy="2983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AB35D-7F85-4F08-9397-AA61FB00442A}">
      <dsp:nvSpPr>
        <dsp:cNvPr id="0" name=""/>
        <dsp:cNvSpPr/>
      </dsp:nvSpPr>
      <dsp:spPr>
        <a:xfrm>
          <a:off x="0" y="1827680"/>
          <a:ext cx="2291595" cy="91663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TATA KELOLA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319" y="1827680"/>
        <a:ext cx="1374957" cy="916638"/>
      </dsp:txXfrm>
    </dsp:sp>
    <dsp:sp modelId="{43FF70E3-3B35-4DF9-A907-606680DFC178}">
      <dsp:nvSpPr>
        <dsp:cNvPr id="0" name=""/>
        <dsp:cNvSpPr/>
      </dsp:nvSpPr>
      <dsp:spPr>
        <a:xfrm>
          <a:off x="2066372" y="1827680"/>
          <a:ext cx="2291595" cy="916638"/>
        </a:xfrm>
        <a:prstGeom prst="chevron">
          <a:avLst/>
        </a:prstGeom>
        <a:gradFill rotWithShape="0">
          <a:gsLst>
            <a:gs pos="0">
              <a:schemeClr val="accent3">
                <a:hueOff val="3750089"/>
                <a:satOff val="-5627"/>
                <a:lumOff val="-915"/>
                <a:alphaOff val="0"/>
                <a:tint val="43000"/>
                <a:satMod val="165000"/>
              </a:schemeClr>
            </a:gs>
            <a:gs pos="55000">
              <a:schemeClr val="accent3">
                <a:hueOff val="3750089"/>
                <a:satOff val="-5627"/>
                <a:lumOff val="-915"/>
                <a:alphaOff val="0"/>
                <a:tint val="83000"/>
                <a:satMod val="155000"/>
              </a:schemeClr>
            </a:gs>
            <a:gs pos="100000">
              <a:schemeClr val="accent3">
                <a:hueOff val="3750089"/>
                <a:satOff val="-5627"/>
                <a:lumOff val="-915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DOAJ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24691" y="1827680"/>
        <a:ext cx="1374957" cy="916638"/>
      </dsp:txXfrm>
    </dsp:sp>
    <dsp:sp modelId="{40E75915-E9B1-4ABD-839B-3CFD5E25D23D}">
      <dsp:nvSpPr>
        <dsp:cNvPr id="0" name=""/>
        <dsp:cNvSpPr/>
      </dsp:nvSpPr>
      <dsp:spPr>
        <a:xfrm>
          <a:off x="4128808" y="1827680"/>
          <a:ext cx="2291595" cy="916638"/>
        </a:xfrm>
        <a:prstGeom prst="chevron">
          <a:avLst/>
        </a:prstGeom>
        <a:gradFill rotWithShape="0">
          <a:gsLst>
            <a:gs pos="0">
              <a:schemeClr val="accent3">
                <a:hueOff val="7500177"/>
                <a:satOff val="-11253"/>
                <a:lumOff val="-1830"/>
                <a:alphaOff val="0"/>
                <a:tint val="43000"/>
                <a:satMod val="165000"/>
              </a:schemeClr>
            </a:gs>
            <a:gs pos="55000">
              <a:schemeClr val="accent3">
                <a:hueOff val="7500177"/>
                <a:satOff val="-11253"/>
                <a:lumOff val="-1830"/>
                <a:alphaOff val="0"/>
                <a:tint val="83000"/>
                <a:satMod val="155000"/>
              </a:schemeClr>
            </a:gs>
            <a:gs pos="100000">
              <a:schemeClr val="accent3">
                <a:hueOff val="7500177"/>
                <a:satOff val="-11253"/>
                <a:lumOff val="-183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DOI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87127" y="1827680"/>
        <a:ext cx="1374957" cy="916638"/>
      </dsp:txXfrm>
    </dsp:sp>
    <dsp:sp modelId="{D3FAEA15-74EA-44F0-B324-8062485B62BB}">
      <dsp:nvSpPr>
        <dsp:cNvPr id="0" name=""/>
        <dsp:cNvSpPr/>
      </dsp:nvSpPr>
      <dsp:spPr>
        <a:xfrm>
          <a:off x="6191243" y="1827680"/>
          <a:ext cx="2291595" cy="916638"/>
        </a:xfrm>
        <a:prstGeom prst="chevron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tint val="43000"/>
                <a:satMod val="165000"/>
              </a:schemeClr>
            </a:gs>
            <a:gs pos="55000">
              <a:schemeClr val="accent3">
                <a:hueOff val="11250266"/>
                <a:satOff val="-16880"/>
                <a:lumOff val="-2745"/>
                <a:alphaOff val="0"/>
                <a:tint val="83000"/>
                <a:satMod val="155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SCOPUS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649562" y="1827680"/>
        <a:ext cx="1374957" cy="9166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FE858-264F-439B-A7F3-F2D942865AB2}">
      <dsp:nvSpPr>
        <dsp:cNvPr id="0" name=""/>
        <dsp:cNvSpPr/>
      </dsp:nvSpPr>
      <dsp:spPr>
        <a:xfrm>
          <a:off x="0" y="1394460"/>
          <a:ext cx="8628222" cy="1859280"/>
        </a:xfrm>
        <a:prstGeom prst="notchedRightArrow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tint val="4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A799FD6-0207-48F1-ADAD-3355FC46945A}">
      <dsp:nvSpPr>
        <dsp:cNvPr id="0" name=""/>
        <dsp:cNvSpPr/>
      </dsp:nvSpPr>
      <dsp:spPr>
        <a:xfrm>
          <a:off x="3944" y="0"/>
          <a:ext cx="1628252" cy="185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WEBSITE</a:t>
          </a:r>
          <a:r>
            <a:rPr lang="en-US" sz="1800" b="1" kern="1200" dirty="0" smtClean="0"/>
            <a:t> </a:t>
          </a:r>
          <a:r>
            <a:rPr lang="en-US" sz="2000" b="1" kern="1200" dirty="0" smtClean="0"/>
            <a:t>INDOMS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44" y="0"/>
        <a:ext cx="1628252" cy="1859280"/>
      </dsp:txXfrm>
    </dsp:sp>
    <dsp:sp modelId="{40536B13-5617-411F-BE63-A67F88290066}">
      <dsp:nvSpPr>
        <dsp:cNvPr id="0" name=""/>
        <dsp:cNvSpPr/>
      </dsp:nvSpPr>
      <dsp:spPr>
        <a:xfrm>
          <a:off x="585661" y="2091690"/>
          <a:ext cx="464820" cy="46482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4584D8-4BEC-45D8-BF53-95F5FB761D06}">
      <dsp:nvSpPr>
        <dsp:cNvPr id="0" name=""/>
        <dsp:cNvSpPr/>
      </dsp:nvSpPr>
      <dsp:spPr>
        <a:xfrm>
          <a:off x="1669261" y="2788920"/>
          <a:ext cx="1302424" cy="185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JPM &amp; JME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69261" y="2788920"/>
        <a:ext cx="1302424" cy="1859280"/>
      </dsp:txXfrm>
    </dsp:sp>
    <dsp:sp modelId="{C572D6EF-B61D-42B7-AE89-70B64669FED2}">
      <dsp:nvSpPr>
        <dsp:cNvPr id="0" name=""/>
        <dsp:cNvSpPr/>
      </dsp:nvSpPr>
      <dsp:spPr>
        <a:xfrm>
          <a:off x="2088063" y="2091690"/>
          <a:ext cx="464820" cy="464820"/>
        </a:xfrm>
        <a:prstGeom prst="ellipse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43000"/>
                <a:satMod val="165000"/>
              </a:schemeClr>
            </a:gs>
            <a:gs pos="55000">
              <a:schemeClr val="accent3">
                <a:hueOff val="2812566"/>
                <a:satOff val="-4220"/>
                <a:lumOff val="-686"/>
                <a:alphaOff val="0"/>
                <a:tint val="83000"/>
                <a:satMod val="155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3B8E9D-BC81-4E4F-9ACC-A20F37470DE3}">
      <dsp:nvSpPr>
        <dsp:cNvPr id="0" name=""/>
        <dsp:cNvSpPr/>
      </dsp:nvSpPr>
      <dsp:spPr>
        <a:xfrm>
          <a:off x="3008748" y="0"/>
          <a:ext cx="1730837" cy="185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SEMINAR NASIONAL &amp; INTERNASIONAL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8748" y="0"/>
        <a:ext cx="1730837" cy="1859280"/>
      </dsp:txXfrm>
    </dsp:sp>
    <dsp:sp modelId="{F134D718-41DE-4EC6-89B3-1BC0F2118D8D}">
      <dsp:nvSpPr>
        <dsp:cNvPr id="0" name=""/>
        <dsp:cNvSpPr/>
      </dsp:nvSpPr>
      <dsp:spPr>
        <a:xfrm>
          <a:off x="3641757" y="2091690"/>
          <a:ext cx="464820" cy="464820"/>
        </a:xfrm>
        <a:prstGeom prst="ellipse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tint val="43000"/>
                <a:satMod val="165000"/>
              </a:schemeClr>
            </a:gs>
            <a:gs pos="55000">
              <a:schemeClr val="accent3">
                <a:hueOff val="5625133"/>
                <a:satOff val="-8440"/>
                <a:lumOff val="-1373"/>
                <a:alphaOff val="0"/>
                <a:tint val="83000"/>
                <a:satMod val="155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9E38FE-BB68-46C2-BB82-E10F260603D4}">
      <dsp:nvSpPr>
        <dsp:cNvPr id="0" name=""/>
        <dsp:cNvSpPr/>
      </dsp:nvSpPr>
      <dsp:spPr>
        <a:xfrm>
          <a:off x="4776650" y="2788920"/>
          <a:ext cx="1399612" cy="185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TUKAR DOSEN TAMU</a:t>
          </a:r>
          <a:endParaRPr lang="en-US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76650" y="2788920"/>
        <a:ext cx="1399612" cy="1859280"/>
      </dsp:txXfrm>
    </dsp:sp>
    <dsp:sp modelId="{0E7EB6B7-19A7-4A3E-B4B9-2E001F38EFC6}">
      <dsp:nvSpPr>
        <dsp:cNvPr id="0" name=""/>
        <dsp:cNvSpPr/>
      </dsp:nvSpPr>
      <dsp:spPr>
        <a:xfrm>
          <a:off x="5244046" y="2091690"/>
          <a:ext cx="464820" cy="464820"/>
        </a:xfrm>
        <a:prstGeom prst="ellipse">
          <a:avLst/>
        </a:prstGeom>
        <a:gradFill rotWithShape="0">
          <a:gsLst>
            <a:gs pos="0">
              <a:schemeClr val="accent3">
                <a:hueOff val="8437700"/>
                <a:satOff val="-12660"/>
                <a:lumOff val="-2059"/>
                <a:alphaOff val="0"/>
                <a:tint val="43000"/>
                <a:satMod val="165000"/>
              </a:schemeClr>
            </a:gs>
            <a:gs pos="55000">
              <a:schemeClr val="accent3">
                <a:hueOff val="8437700"/>
                <a:satOff val="-12660"/>
                <a:lumOff val="-2059"/>
                <a:alphaOff val="0"/>
                <a:tint val="83000"/>
                <a:satMod val="155000"/>
              </a:schemeClr>
            </a:gs>
            <a:gs pos="100000">
              <a:schemeClr val="accent3">
                <a:hueOff val="8437700"/>
                <a:satOff val="-12660"/>
                <a:lumOff val="-2059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25FE7C-A095-4A4D-A60F-FA30D752E0C5}">
      <dsp:nvSpPr>
        <dsp:cNvPr id="0" name=""/>
        <dsp:cNvSpPr/>
      </dsp:nvSpPr>
      <dsp:spPr>
        <a:xfrm>
          <a:off x="6213327" y="0"/>
          <a:ext cx="1548127" cy="185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Times New Roman" pitchFamily="18" charset="0"/>
              <a:cs typeface="Times New Roman" pitchFamily="18" charset="0"/>
            </a:rPr>
            <a:t>KEANGGOTAAN</a:t>
          </a:r>
          <a:endParaRPr lang="en-US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13327" y="0"/>
        <a:ext cx="1548127" cy="1859280"/>
      </dsp:txXfrm>
    </dsp:sp>
    <dsp:sp modelId="{0B669752-61E3-BA4B-ADBE-5E1BA89379B6}">
      <dsp:nvSpPr>
        <dsp:cNvPr id="0" name=""/>
        <dsp:cNvSpPr/>
      </dsp:nvSpPr>
      <dsp:spPr>
        <a:xfrm>
          <a:off x="6754981" y="2091690"/>
          <a:ext cx="464820" cy="464820"/>
        </a:xfrm>
        <a:prstGeom prst="ellipse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tint val="43000"/>
                <a:satMod val="165000"/>
              </a:schemeClr>
            </a:gs>
            <a:gs pos="55000">
              <a:schemeClr val="accent3">
                <a:hueOff val="11250266"/>
                <a:satOff val="-16880"/>
                <a:lumOff val="-2745"/>
                <a:alphaOff val="0"/>
                <a:tint val="83000"/>
                <a:satMod val="155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506C0-3FFE-45A5-803D-9F4FC5464A70}" type="datetimeFigureOut">
              <a:rPr lang="en-US" smtClean="0"/>
              <a:t>2/26/17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46707-6BBD-41A9-B4DF-0C76A73A2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2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project</a:t>
            </a:r>
            <a:r>
              <a:rPr lang="en-US" baseline="0" dirty="0" smtClean="0"/>
              <a:t> about?</a:t>
            </a:r>
          </a:p>
          <a:p>
            <a:r>
              <a:rPr lang="en-US" dirty="0" smtClean="0"/>
              <a:t>Define</a:t>
            </a:r>
            <a:r>
              <a:rPr lang="en-US" baseline="0" dirty="0" smtClean="0"/>
              <a:t> the goal of this project</a:t>
            </a:r>
          </a:p>
          <a:p>
            <a:pPr lvl="1"/>
            <a:r>
              <a:rPr lang="en-US" dirty="0" smtClean="0"/>
              <a:t>Is it similar to projects in the past or is it a new effort?</a:t>
            </a:r>
          </a:p>
          <a:p>
            <a:r>
              <a:rPr lang="en-US" baseline="0" dirty="0" smtClean="0"/>
              <a:t>Define the scope of this project</a:t>
            </a:r>
          </a:p>
          <a:p>
            <a:pPr lvl="1"/>
            <a:r>
              <a:rPr lang="en-US" baseline="0" dirty="0" smtClean="0"/>
              <a:t>Is it an independent project or is it related to other projects?</a:t>
            </a:r>
          </a:p>
          <a:p>
            <a:pPr lvl="0"/>
            <a:endParaRPr lang="en-US" baseline="0" dirty="0" smtClean="0"/>
          </a:p>
          <a:p>
            <a:pPr lvl="0"/>
            <a:r>
              <a:rPr lang="en-US" baseline="0" dirty="0" smtClean="0"/>
              <a:t>* Note that this slide is not necessary for weekly status meetings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en-US" dirty="0" smtClean="0"/>
              <a:t>* If any of</a:t>
            </a:r>
            <a:r>
              <a:rPr lang="en-US" baseline="0" dirty="0" smtClean="0"/>
              <a:t> these issues caused a schedule delay or need to be discussed further, include details in next slide.</a:t>
            </a:r>
          </a:p>
          <a:p>
            <a:pPr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Duplicate this slide as necessary if there is more than one issue.</a:t>
            </a:r>
          </a:p>
          <a:p>
            <a:r>
              <a:rPr lang="en-US" dirty="0" smtClean="0"/>
              <a:t>This and related slides</a:t>
            </a:r>
            <a:r>
              <a:rPr lang="en-US" baseline="0" dirty="0" smtClean="0"/>
              <a:t> can be moved to the appendix or hidden if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following slides</a:t>
            </a:r>
            <a:r>
              <a:rPr lang="en-US" baseline="0" dirty="0" smtClean="0"/>
              <a:t> show several examples of timelines using SmartArt graphics.</a:t>
            </a:r>
            <a:endParaRPr lang="en-US" dirty="0" smtClean="0"/>
          </a:p>
          <a:p>
            <a:r>
              <a:rPr lang="en-US" dirty="0" smtClean="0"/>
              <a:t>Include a timeline for the project, clearly marking milestones,</a:t>
            </a:r>
            <a:r>
              <a:rPr lang="en-US" baseline="0" dirty="0" smtClean="0"/>
              <a:t> important dates, </a:t>
            </a:r>
            <a:r>
              <a:rPr lang="en-US" dirty="0" smtClean="0"/>
              <a:t>and highlight where the project is now.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Prepare slides for the appendix in</a:t>
            </a:r>
            <a:r>
              <a:rPr lang="en-US" baseline="0" dirty="0" smtClean="0"/>
              <a:t> the event that more details or supplemental slides are needed. The appendix is also useful if the presentation is distributed later.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>
              <a:defRPr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-92" t="50811" r="45394" b="-590"/>
          <a:stretch/>
        </p:blipFill>
        <p:spPr>
          <a:xfrm>
            <a:off x="-13648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>
              <a:defRPr sz="3600" b="0" cap="none">
                <a:latin typeface="Georg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>
              <a:defRPr sz="2800">
                <a:latin typeface="Georgia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sz="2000">
                <a:latin typeface="Georgia" pitchFamily="18" charset="0"/>
              </a:defRPr>
            </a:lvl1pPr>
            <a:lvl2pPr marL="571500" indent="-228600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sz="1800">
                <a:latin typeface="Georgia" pitchFamily="18" charset="0"/>
              </a:defRPr>
            </a:lvl2pPr>
            <a:lvl3pPr>
              <a:defRPr sz="2000">
                <a:latin typeface="Georgia" pitchFamily="18" charset="0"/>
              </a:defRPr>
            </a:lvl3pPr>
            <a:lvl4pPr>
              <a:defRPr sz="2000">
                <a:latin typeface="Georgia" pitchFamily="18" charset="0"/>
              </a:defRPr>
            </a:lvl4pPr>
            <a:lvl5pPr>
              <a:defRPr sz="2000"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rPr lang="en-US" smtClean="0"/>
              <a:t>2/26/17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4"/>
          <a:stretch/>
        </p:blipFill>
        <p:spPr>
          <a:xfrm>
            <a:off x="-13251" y="0"/>
            <a:ext cx="9157252" cy="6604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Relationship Id="rId5" Type="http://schemas.openxmlformats.org/officeDocument/2006/relationships/hyperlink" Target="https://indomssumbagsel.wordpress.com" TargetMode="Externa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hyperlink" Target="file://localhost/Users/ratuilma/Documents/2017/INDOMS/inoms%20wilayah/2017-02-11%20Depok%20hasil_Sarasehan.docx" TargetMode="External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143000" y="3657600"/>
            <a:ext cx="7772400" cy="7619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cap="none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SELAMAT DATANG </a:t>
            </a:r>
            <a:br>
              <a:rPr lang="en-US" dirty="0" smtClean="0"/>
            </a:br>
            <a:r>
              <a:rPr lang="en-US" dirty="0" smtClean="0"/>
              <a:t>PESERTA SARASEHAN INDOMS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905000" y="5029200"/>
            <a:ext cx="5275052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smtClean="0"/>
              <a:t>WILAYAH SUMBAGSEL </a:t>
            </a:r>
          </a:p>
          <a:p>
            <a:pPr algn="ctr"/>
            <a:r>
              <a:rPr lang="en-US" sz="3200" smtClean="0"/>
              <a:t>25 FEBRUARI 2017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0" y="838200"/>
            <a:ext cx="2564128" cy="258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4557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14400"/>
            <a:ext cx="4648200" cy="914400"/>
          </a:xfrm>
        </p:spPr>
        <p:txBody>
          <a:bodyPr/>
          <a:lstStyle/>
          <a:p>
            <a:pPr algn="ctr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828800"/>
            <a:ext cx="7467600" cy="4297363"/>
          </a:xfrm>
        </p:spPr>
        <p:txBody>
          <a:bodyPr>
            <a:noAutofit/>
          </a:bodyPr>
          <a:lstStyle/>
          <a:p>
            <a:r>
              <a:rPr lang="en-US" sz="2800" dirty="0" smtClean="0"/>
              <a:t>LAPORAN KEGIATAN 2014-2016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HASIL SARASEHAN INDOMS PUSAT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 smtClean="0"/>
              <a:t>PEMILIHAN GUBERNUR INDOMS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SUMBAGSEL 2016-2018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LAPORAN KEGIATAN 2014-2016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PELATHAN PENULISAN ARTIKEL NASIONAL DAN INTERNASIONAL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PELATIHAN PENULISAN PADA JURNAL ILMIAH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SEMILOKA  PISA IV, V, VI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PENGELOLAAN JURNAL PENDIDIKAN MATEMATIKA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/>
              <a:t>SEKARANG SEDANG MENUNGGU DOAJ DAN DOI MENDAPATKAN IZIN SEBAGAI JURNAL WILAYAH YANG DIBAWAH INDOMS PUSAT</a:t>
            </a:r>
          </a:p>
          <a:p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</a:t>
            </a:r>
            <a:r>
              <a:rPr lang="en-US" sz="2400" dirty="0" smtClean="0"/>
              <a:t>DAN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SEA DR THN 2014 </a:t>
            </a:r>
            <a:r>
              <a:rPr lang="en-US" sz="2400" dirty="0" err="1" smtClean="0"/>
              <a:t>dan</a:t>
            </a:r>
            <a:r>
              <a:rPr lang="en-US" sz="2400" dirty="0" smtClean="0"/>
              <a:t> 2015 , SELANJUTNYA DI PADANG DAN BANJARMASIN (3-4 MEI 2017) </a:t>
            </a:r>
          </a:p>
          <a:p>
            <a:r>
              <a:rPr lang="en-US" sz="2400" dirty="0" smtClean="0"/>
              <a:t>PEMBUATAN WEBSITE INDOMS WILAYAH:</a:t>
            </a:r>
          </a:p>
          <a:p>
            <a:pPr marL="0" indent="0">
              <a:buNone/>
            </a:pPr>
            <a:r>
              <a:rPr lang="nl-NL" sz="2400" dirty="0"/>
              <a:t> </a:t>
            </a:r>
            <a:r>
              <a:rPr lang="nl-NL" sz="2400" dirty="0" smtClean="0"/>
              <a:t>    </a:t>
            </a:r>
            <a:r>
              <a:rPr lang="nl-NL" sz="2400" dirty="0" smtClean="0">
                <a:hlinkClick r:id="rId5"/>
              </a:rPr>
              <a:t> </a:t>
            </a:r>
            <a:r>
              <a:rPr lang="nl-NL" sz="2400" dirty="0" err="1" smtClean="0">
                <a:hlinkClick r:id="rId5"/>
              </a:rPr>
              <a:t>https</a:t>
            </a:r>
            <a:r>
              <a:rPr lang="nl-NL" sz="2400" dirty="0">
                <a:hlinkClick r:id="rId5"/>
              </a:rPr>
              <a:t>://</a:t>
            </a:r>
            <a:r>
              <a:rPr lang="nl-NL" sz="2400" dirty="0" err="1">
                <a:hlinkClick r:id="rId5"/>
              </a:rPr>
              <a:t>indomssumbagsel.wordpress.com</a:t>
            </a: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HASIL SARASEHAN INDOMS PUSAT</a:t>
            </a:r>
            <a:br>
              <a:rPr lang="en-US" dirty="0" smtClean="0"/>
            </a:br>
            <a:r>
              <a:rPr lang="en-US" dirty="0" smtClean="0"/>
              <a:t>11 FEBRUARI 2017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err="1" smtClean="0">
                <a:hlinkClick r:id="rId4" action="ppaction://hlinkfile"/>
              </a:rPr>
              <a:t>Hasil</a:t>
            </a:r>
            <a:r>
              <a:rPr lang="en-US" dirty="0" smtClean="0">
                <a:hlinkClick r:id="rId4" action="ppaction://hlinkfile"/>
              </a:rPr>
              <a:t>: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14022529"/>
              </p:ext>
            </p:extLst>
          </p:nvPr>
        </p:nvGraphicFramePr>
        <p:xfrm>
          <a:off x="-637209" y="448574"/>
          <a:ext cx="10314609" cy="6714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2800" dirty="0" smtClean="0"/>
              <a:t>JURNAL PENDIDIKAN MATEMATIKA (JPM)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686800" y="32766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4E7C76-C16F-47F1-B4F1-C2CF2270A7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A94E7C76-C16F-47F1-B4F1-C2CF2270A7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F9B62B-8095-40B1-882D-7B164B0C8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48F9B62B-8095-40B1-882D-7B164B0C8B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FC4447-43F4-414D-A014-8F5BDE3BC5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>
                                            <p:graphicEl>
                                              <a:dgm id="{0CFC4447-43F4-414D-A014-8F5BDE3BC5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9CF004-91C6-4868-93F7-537D5C9798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>
                                            <p:graphicEl>
                                              <a:dgm id="{389CF004-91C6-4868-93F7-537D5C9798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49C94D-D2A4-4464-8383-D3C12F8B25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8D49C94D-D2A4-4464-8383-D3C12F8B25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E71A06C-9747-4CAE-BA21-E9C2A4D667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5E71A06C-9747-4CAE-BA21-E9C2A4D667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227355-A6E4-4C01-AB6A-08B68C0AB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6">
                                            <p:graphicEl>
                                              <a:dgm id="{A9227355-A6E4-4C01-AB6A-08B68C0ABB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B2CD8C7-A5B3-49A1-81CC-0EEDDDF3D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">
                                            <p:graphicEl>
                                              <a:dgm id="{DB2CD8C7-A5B3-49A1-81CC-0EEDDDF3DB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85725696"/>
              </p:ext>
            </p:extLst>
          </p:nvPr>
        </p:nvGraphicFramePr>
        <p:xfrm>
          <a:off x="501821" y="969837"/>
          <a:ext cx="8486776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JOURNAL ON MATHEMATICS EDUCATION (JME)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2AB35D-7F85-4F08-9397-AA61FB00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graphicEl>
                                              <a:dgm id="{372AB35D-7F85-4F08-9397-AA61FB00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372AB35D-7F85-4F08-9397-AA61FB00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graphicEl>
                                              <a:dgm id="{372AB35D-7F85-4F08-9397-AA61FB0044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1000" spd="-100000" fill="hold"/>
                                        <p:tgtEl>
                                          <p:spTgt spid="3">
                                            <p:graphicEl>
                                              <a:dgm id="{372AB35D-7F85-4F08-9397-AA61FB004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FF70E3-3B35-4DF9-A907-606680DFC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43FF70E3-3B35-4DF9-A907-606680DFC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43FF70E3-3B35-4DF9-A907-606680DFC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graphicEl>
                                              <a:dgm id="{43FF70E3-3B35-4DF9-A907-606680DFC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9" dur="1000" spd="-100000" fill="hold"/>
                                        <p:tgtEl>
                                          <p:spTgt spid="3">
                                            <p:graphicEl>
                                              <a:dgm id="{43FF70E3-3B35-4DF9-A907-606680DFC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0E75915-E9B1-4ABD-839B-3CFD5E25D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40E75915-E9B1-4ABD-839B-3CFD5E25D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graphicEl>
                                              <a:dgm id="{40E75915-E9B1-4ABD-839B-3CFD5E25D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graphicEl>
                                              <a:dgm id="{40E75915-E9B1-4ABD-839B-3CFD5E25D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7" dur="1000" spd="-100000" fill="hold"/>
                                        <p:tgtEl>
                                          <p:spTgt spid="3">
                                            <p:graphicEl>
                                              <a:dgm id="{40E75915-E9B1-4ABD-839B-3CFD5E25D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3FAEA15-74EA-44F0-B324-8062485B6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graphicEl>
                                              <a:dgm id="{D3FAEA15-74EA-44F0-B324-8062485B6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graphicEl>
                                              <a:dgm id="{D3FAEA15-74EA-44F0-B324-8062485B6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graphicEl>
                                              <a:dgm id="{D3FAEA15-74EA-44F0-B324-8062485B62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5" dur="1000" spd="-100000" fill="hold"/>
                                        <p:tgtEl>
                                          <p:spTgt spid="3">
                                            <p:graphicEl>
                                              <a:dgm id="{D3FAEA15-74EA-44F0-B324-8062485B6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Graphic spid="3" grpI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PEMILIHAN GUBERNUR INDOMS 2016-2018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70024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37681702"/>
              </p:ext>
            </p:extLst>
          </p:nvPr>
        </p:nvGraphicFramePr>
        <p:xfrm>
          <a:off x="187166" y="1600200"/>
          <a:ext cx="862822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KEGIATAN INDOMS KE DEPAN</a:t>
            </a:r>
            <a:br>
              <a:rPr lang="en-US" dirty="0" smtClean="0"/>
            </a:br>
            <a:r>
              <a:rPr lang="en-US" dirty="0" smtClean="0"/>
              <a:t>2016-2018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6FE858-264F-439B-A7F3-F2D942865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026FE858-264F-439B-A7F3-F2D942865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0536B13-5617-411F-BE63-A67F882900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40536B13-5617-411F-BE63-A67F882900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A799FD6-0207-48F1-ADAD-3355FC469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AA799FD6-0207-48F1-ADAD-3355FC469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72D6EF-B61D-42B7-AE89-70B64669F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C572D6EF-B61D-42B7-AE89-70B64669F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584D8-4BEC-45D8-BF53-95F5FB761D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6C4584D8-4BEC-45D8-BF53-95F5FB761D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34D718-41DE-4EC6-89B3-1BC0F2118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F134D718-41DE-4EC6-89B3-1BC0F2118D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E3B8E9D-BC81-4E4F-9ACC-A20F37470D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5E3B8E9D-BC81-4E4F-9ACC-A20F37470D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E7EB6B7-19A7-4A3E-B4B9-2E001F38E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0E7EB6B7-19A7-4A3E-B4B9-2E001F38E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C9E38FE-BB68-46C2-BB82-E10F260603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CC9E38FE-BB68-46C2-BB82-E10F260603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669752-61E3-BA4B-ADBE-5E1BA8937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0B669752-61E3-BA4B-ADBE-5E1BA89379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225FE7C-A095-4A4D-A60F-FA30D752E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9225FE7C-A095-4A4D-A60F-FA30D752E0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914400"/>
            <a:ext cx="5410200" cy="914400"/>
          </a:xfrm>
        </p:spPr>
        <p:txBody>
          <a:bodyPr/>
          <a:lstStyle/>
          <a:p>
            <a:r>
              <a:rPr lang="en-US" dirty="0" smtClean="0"/>
              <a:t>Looking Ahead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520" y="0"/>
            <a:ext cx="307848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828800"/>
            <a:ext cx="5181600" cy="42973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KNPM VII  DI UHAMKA  JAKARTA (OKTOBER 2017)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SEMINAR NASIONAL MTK &amp; P.MTK DI UNSRI  (AGUSTUS 2017)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SEMILOKA PISA VII (NOVEMBER 2017)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TERIMA KASIH</a:t>
            </a:r>
          </a:p>
          <a:p>
            <a:pPr algn="ctr"/>
            <a:r>
              <a:rPr lang="en-US" sz="2800" dirty="0" smtClean="0"/>
              <a:t>SEMANGAT BERKARYA </a:t>
            </a:r>
            <a:endParaRPr lang="en-US" sz="2800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4nqtrpMJHznzW6iQWuGb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WTzd7aXBssOmYs9yuGim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x7i1o5WFYMUt4c6svz0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bN8jrcRkzLTOV54VyMEqh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oXR3Z3jBsekg7NRQLn8q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MKFWXxGAyYfCtF4ddJkuV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aLJDTdCySrUB2DNXQJ7PB"/>
</p:tagLst>
</file>

<file path=ppt/theme/theme1.xml><?xml version="1.0" encoding="utf-8"?>
<a:theme xmlns:a="http://schemas.openxmlformats.org/drawingml/2006/main" name="Project Status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Report.potx</Template>
  <TotalTime>0</TotalTime>
  <Words>373</Words>
  <Application>Microsoft Macintosh PowerPoint</Application>
  <PresentationFormat>On-screen Show (4:3)</PresentationFormat>
  <Paragraphs>62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Project Status Report</vt:lpstr>
      <vt:lpstr>PowerPoint Presentation</vt:lpstr>
      <vt:lpstr>AGENDA</vt:lpstr>
      <vt:lpstr>LAPORAN KEGIATAN 2014-2016</vt:lpstr>
      <vt:lpstr>HASIL SARASEHAN INDOMS PUSAT 11 FEBRUARI 2017</vt:lpstr>
      <vt:lpstr>JURNAL PENDIDIKAN MATEMATIKA (JPM)</vt:lpstr>
      <vt:lpstr>JOURNAL ON MATHEMATICS EDUCATION (JME)</vt:lpstr>
      <vt:lpstr>PEMILIHAN GUBERNUR INDOMS 2016-2018</vt:lpstr>
      <vt:lpstr>KEGIATAN INDOMS KE DEPAN 2016-2018</vt:lpstr>
      <vt:lpstr>Looking Ahead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2010-02-01T21:08:06Z</dcterms:created>
  <dcterms:modified xsi:type="dcterms:W3CDTF">2017-02-26T11:53:10Z</dcterms:modified>
</cp:coreProperties>
</file>